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32918400" cy="21945600"/>
  <p:notesSz cx="7315200" cy="9601200"/>
  <p:defaultTextStyle>
    <a:defPPr>
      <a:defRPr lang="en-US"/>
    </a:defPPr>
    <a:lvl1pPr algn="ctr" rtl="0" fontAlgn="base">
      <a:spcBef>
        <a:spcPct val="0"/>
      </a:spcBef>
      <a:spcAft>
        <a:spcPct val="0"/>
      </a:spcAft>
      <a:defRPr sz="6100" kern="1200">
        <a:solidFill>
          <a:schemeClr val="tx1"/>
        </a:solidFill>
        <a:latin typeface="Arial" charset="0"/>
        <a:ea typeface="+mn-ea"/>
        <a:cs typeface="+mn-cs"/>
      </a:defRPr>
    </a:lvl1pPr>
    <a:lvl2pPr marL="326532" algn="ctr" rtl="0" fontAlgn="base">
      <a:spcBef>
        <a:spcPct val="0"/>
      </a:spcBef>
      <a:spcAft>
        <a:spcPct val="0"/>
      </a:spcAft>
      <a:defRPr sz="6100" kern="1200">
        <a:solidFill>
          <a:schemeClr val="tx1"/>
        </a:solidFill>
        <a:latin typeface="Arial" charset="0"/>
        <a:ea typeface="+mn-ea"/>
        <a:cs typeface="+mn-cs"/>
      </a:defRPr>
    </a:lvl2pPr>
    <a:lvl3pPr marL="653064" algn="ctr" rtl="0" fontAlgn="base">
      <a:spcBef>
        <a:spcPct val="0"/>
      </a:spcBef>
      <a:spcAft>
        <a:spcPct val="0"/>
      </a:spcAft>
      <a:defRPr sz="6100" kern="1200">
        <a:solidFill>
          <a:schemeClr val="tx1"/>
        </a:solidFill>
        <a:latin typeface="Arial" charset="0"/>
        <a:ea typeface="+mn-ea"/>
        <a:cs typeface="+mn-cs"/>
      </a:defRPr>
    </a:lvl3pPr>
    <a:lvl4pPr marL="979597" algn="ctr" rtl="0" fontAlgn="base">
      <a:spcBef>
        <a:spcPct val="0"/>
      </a:spcBef>
      <a:spcAft>
        <a:spcPct val="0"/>
      </a:spcAft>
      <a:defRPr sz="6100" kern="1200">
        <a:solidFill>
          <a:schemeClr val="tx1"/>
        </a:solidFill>
        <a:latin typeface="Arial" charset="0"/>
        <a:ea typeface="+mn-ea"/>
        <a:cs typeface="+mn-cs"/>
      </a:defRPr>
    </a:lvl4pPr>
    <a:lvl5pPr marL="1306129" algn="ctr" rtl="0" fontAlgn="base">
      <a:spcBef>
        <a:spcPct val="0"/>
      </a:spcBef>
      <a:spcAft>
        <a:spcPct val="0"/>
      </a:spcAft>
      <a:defRPr sz="6100" kern="1200">
        <a:solidFill>
          <a:schemeClr val="tx1"/>
        </a:solidFill>
        <a:latin typeface="Arial" charset="0"/>
        <a:ea typeface="+mn-ea"/>
        <a:cs typeface="+mn-cs"/>
      </a:defRPr>
    </a:lvl5pPr>
    <a:lvl6pPr marL="1632661" algn="l" defTabSz="653064" rtl="0" eaLnBrk="1" latinLnBrk="0" hangingPunct="1">
      <a:defRPr sz="6100" kern="1200">
        <a:solidFill>
          <a:schemeClr val="tx1"/>
        </a:solidFill>
        <a:latin typeface="Arial" charset="0"/>
        <a:ea typeface="+mn-ea"/>
        <a:cs typeface="+mn-cs"/>
      </a:defRPr>
    </a:lvl6pPr>
    <a:lvl7pPr marL="1959193" algn="l" defTabSz="653064" rtl="0" eaLnBrk="1" latinLnBrk="0" hangingPunct="1">
      <a:defRPr sz="6100" kern="1200">
        <a:solidFill>
          <a:schemeClr val="tx1"/>
        </a:solidFill>
        <a:latin typeface="Arial" charset="0"/>
        <a:ea typeface="+mn-ea"/>
        <a:cs typeface="+mn-cs"/>
      </a:defRPr>
    </a:lvl7pPr>
    <a:lvl8pPr marL="2285726" algn="l" defTabSz="653064" rtl="0" eaLnBrk="1" latinLnBrk="0" hangingPunct="1">
      <a:defRPr sz="6100" kern="1200">
        <a:solidFill>
          <a:schemeClr val="tx1"/>
        </a:solidFill>
        <a:latin typeface="Arial" charset="0"/>
        <a:ea typeface="+mn-ea"/>
        <a:cs typeface="+mn-cs"/>
      </a:defRPr>
    </a:lvl8pPr>
    <a:lvl9pPr marL="2612258" algn="l" defTabSz="653064" rtl="0" eaLnBrk="1" latinLnBrk="0" hangingPunct="1">
      <a:defRPr sz="61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224">
          <p15:clr>
            <a:srgbClr val="A4A3A4"/>
          </p15:clr>
        </p15:guide>
        <p15:guide id="2" orient="horz" pos="13464">
          <p15:clr>
            <a:srgbClr val="A4A3A4"/>
          </p15:clr>
        </p15:guide>
        <p15:guide id="3" orient="horz" pos="1432">
          <p15:clr>
            <a:srgbClr val="A4A3A4"/>
          </p15:clr>
        </p15:guide>
        <p15:guide id="4"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E745"/>
    <a:srgbClr val="FFFF99"/>
    <a:srgbClr val="FFCC99"/>
    <a:srgbClr val="FFCC00"/>
    <a:srgbClr val="FF7979"/>
    <a:srgbClr val="FFF98B"/>
    <a:srgbClr val="DDDDDD"/>
    <a:srgbClr val="FFE285"/>
    <a:srgbClr val="FFF48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281F21-5562-4FB6-B324-6E97BB5224A6}" v="2503" dt="2023-07-25T20:25:28.916"/>
    <p1510:client id="{79587445-6878-514D-646C-E6393A2D4F11}" v="711" dt="2023-07-26T19:21:51.488"/>
    <p1510:client id="{7B0187B8-703E-B14B-3E82-E0F9BB18480C}" v="24" dt="2023-07-25T19:39:38.492"/>
    <p1510:client id="{D33692BD-619B-4F5F-9284-0B55F70AA5C6}" v="21" dt="2019-02-11T19:24:18.0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224"/>
        <p:guide orient="horz" pos="13464"/>
        <p:guide orient="horz" pos="1432"/>
        <p:guide pos="10368"/>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 Biao" userId="S::panb@wit.edu::f0f6a447-14b3-4d67-be34-3b577b2a42b1" providerId="AD" clId="Web-{7B0187B8-703E-B14B-3E82-E0F9BB18480C}"/>
    <pc:docChg chg="modSld">
      <pc:chgData name="Pan, Biao" userId="S::panb@wit.edu::f0f6a447-14b3-4d67-be34-3b577b2a42b1" providerId="AD" clId="Web-{7B0187B8-703E-B14B-3E82-E0F9BB18480C}" dt="2023-07-25T19:39:38.492" v="13" actId="20577"/>
      <pc:docMkLst>
        <pc:docMk/>
      </pc:docMkLst>
      <pc:sldChg chg="modSp">
        <pc:chgData name="Pan, Biao" userId="S::panb@wit.edu::f0f6a447-14b3-4d67-be34-3b577b2a42b1" providerId="AD" clId="Web-{7B0187B8-703E-B14B-3E82-E0F9BB18480C}" dt="2023-07-25T19:39:38.492" v="13" actId="20577"/>
        <pc:sldMkLst>
          <pc:docMk/>
          <pc:sldMk cId="0" sldId="256"/>
        </pc:sldMkLst>
        <pc:spChg chg="mod">
          <ac:chgData name="Pan, Biao" userId="S::panb@wit.edu::f0f6a447-14b3-4d67-be34-3b577b2a42b1" providerId="AD" clId="Web-{7B0187B8-703E-B14B-3E82-E0F9BB18480C}" dt="2023-07-25T19:39:38.492" v="13" actId="20577"/>
          <ac:spMkLst>
            <pc:docMk/>
            <pc:sldMk cId="0" sldId="256"/>
            <ac:spMk id="2088" creationId="{00000000-0000-0000-0000-000000000000}"/>
          </ac:spMkLst>
        </pc:spChg>
      </pc:sldChg>
    </pc:docChg>
  </pc:docChgLst>
  <pc:docChgLst>
    <pc:chgData name="Powell, Thomas R." userId="S::powellt1@wit.edu::5e612f17-dda5-4ff6-ad6a-b5902c103d1d" providerId="AD" clId="Web-{79587445-6878-514D-646C-E6393A2D4F11}"/>
    <pc:docChg chg="modSld">
      <pc:chgData name="Powell, Thomas R." userId="S::powellt1@wit.edu::5e612f17-dda5-4ff6-ad6a-b5902c103d1d" providerId="AD" clId="Web-{79587445-6878-514D-646C-E6393A2D4F11}" dt="2023-07-26T19:21:51.488" v="390" actId="20577"/>
      <pc:docMkLst>
        <pc:docMk/>
      </pc:docMkLst>
      <pc:sldChg chg="addSp delSp modSp">
        <pc:chgData name="Powell, Thomas R." userId="S::powellt1@wit.edu::5e612f17-dda5-4ff6-ad6a-b5902c103d1d" providerId="AD" clId="Web-{79587445-6878-514D-646C-E6393A2D4F11}" dt="2023-07-26T19:21:51.488" v="390" actId="20577"/>
        <pc:sldMkLst>
          <pc:docMk/>
          <pc:sldMk cId="0" sldId="256"/>
        </pc:sldMkLst>
        <pc:spChg chg="del">
          <ac:chgData name="Powell, Thomas R." userId="S::powellt1@wit.edu::5e612f17-dda5-4ff6-ad6a-b5902c103d1d" providerId="AD" clId="Web-{79587445-6878-514D-646C-E6393A2D4F11}" dt="2023-07-26T19:10:38.732" v="281"/>
          <ac:spMkLst>
            <pc:docMk/>
            <pc:sldMk cId="0" sldId="256"/>
            <ac:spMk id="4" creationId="{61D569F0-7174-4C14-A820-079FC2DEA40F}"/>
          </ac:spMkLst>
        </pc:spChg>
        <pc:spChg chg="add mod">
          <ac:chgData name="Powell, Thomas R." userId="S::powellt1@wit.edu::5e612f17-dda5-4ff6-ad6a-b5902c103d1d" providerId="AD" clId="Web-{79587445-6878-514D-646C-E6393A2D4F11}" dt="2023-07-26T19:21:13.721" v="382" actId="1076"/>
          <ac:spMkLst>
            <pc:docMk/>
            <pc:sldMk cId="0" sldId="256"/>
            <ac:spMk id="11" creationId="{BC83086D-B375-A69C-1CB3-11CB6E059068}"/>
          </ac:spMkLst>
        </pc:spChg>
        <pc:spChg chg="add mod">
          <ac:chgData name="Powell, Thomas R." userId="S::powellt1@wit.edu::5e612f17-dda5-4ff6-ad6a-b5902c103d1d" providerId="AD" clId="Web-{79587445-6878-514D-646C-E6393A2D4F11}" dt="2023-07-26T19:15:19.131" v="319" actId="20577"/>
          <ac:spMkLst>
            <pc:docMk/>
            <pc:sldMk cId="0" sldId="256"/>
            <ac:spMk id="13" creationId="{C1C94CA2-2488-0E59-52EC-B2F945194487}"/>
          </ac:spMkLst>
        </pc:spChg>
        <pc:spChg chg="mod">
          <ac:chgData name="Powell, Thomas R." userId="S::powellt1@wit.edu::5e612f17-dda5-4ff6-ad6a-b5902c103d1d" providerId="AD" clId="Web-{79587445-6878-514D-646C-E6393A2D4F11}" dt="2023-07-26T19:06:55.522" v="188" actId="14100"/>
          <ac:spMkLst>
            <pc:docMk/>
            <pc:sldMk cId="0" sldId="256"/>
            <ac:spMk id="22" creationId="{00000000-0000-0000-0000-000000000000}"/>
          </ac:spMkLst>
        </pc:spChg>
        <pc:spChg chg="del">
          <ac:chgData name="Powell, Thomas R." userId="S::powellt1@wit.edu::5e612f17-dda5-4ff6-ad6a-b5902c103d1d" providerId="AD" clId="Web-{79587445-6878-514D-646C-E6393A2D4F11}" dt="2023-07-26T19:10:40.873" v="282"/>
          <ac:spMkLst>
            <pc:docMk/>
            <pc:sldMk cId="0" sldId="256"/>
            <ac:spMk id="27" creationId="{00000000-0000-0000-0000-000000000000}"/>
          </ac:spMkLst>
        </pc:spChg>
        <pc:spChg chg="del mod">
          <ac:chgData name="Powell, Thomas R." userId="S::powellt1@wit.edu::5e612f17-dda5-4ff6-ad6a-b5902c103d1d" providerId="AD" clId="Web-{79587445-6878-514D-646C-E6393A2D4F11}" dt="2023-07-26T19:01:54.950" v="50"/>
          <ac:spMkLst>
            <pc:docMk/>
            <pc:sldMk cId="0" sldId="256"/>
            <ac:spMk id="28" creationId="{00000000-0000-0000-0000-000000000000}"/>
          </ac:spMkLst>
        </pc:spChg>
        <pc:spChg chg="del">
          <ac:chgData name="Powell, Thomas R." userId="S::powellt1@wit.edu::5e612f17-dda5-4ff6-ad6a-b5902c103d1d" providerId="AD" clId="Web-{79587445-6878-514D-646C-E6393A2D4F11}" dt="2023-07-26T19:01:35.308" v="44"/>
          <ac:spMkLst>
            <pc:docMk/>
            <pc:sldMk cId="0" sldId="256"/>
            <ac:spMk id="31" creationId="{9C25F065-42B2-49FC-B097-76D34E9682C5}"/>
          </ac:spMkLst>
        </pc:spChg>
        <pc:spChg chg="mod">
          <ac:chgData name="Powell, Thomas R." userId="S::powellt1@wit.edu::5e612f17-dda5-4ff6-ad6a-b5902c103d1d" providerId="AD" clId="Web-{79587445-6878-514D-646C-E6393A2D4F11}" dt="2023-07-26T19:01:12.901" v="41" actId="20577"/>
          <ac:spMkLst>
            <pc:docMk/>
            <pc:sldMk cId="0" sldId="256"/>
            <ac:spMk id="35" creationId="{C355A3B8-924E-3F40-B635-52923CDBA147}"/>
          </ac:spMkLst>
        </pc:spChg>
        <pc:spChg chg="mod">
          <ac:chgData name="Powell, Thomas R." userId="S::powellt1@wit.edu::5e612f17-dda5-4ff6-ad6a-b5902c103d1d" providerId="AD" clId="Web-{79587445-6878-514D-646C-E6393A2D4F11}" dt="2023-07-26T19:09:33.933" v="277" actId="20577"/>
          <ac:spMkLst>
            <pc:docMk/>
            <pc:sldMk cId="0" sldId="256"/>
            <ac:spMk id="36" creationId="{5744F0C5-9C76-A246-8792-3A524A51E256}"/>
          </ac:spMkLst>
        </pc:spChg>
        <pc:spChg chg="mod">
          <ac:chgData name="Powell, Thomas R." userId="S::powellt1@wit.edu::5e612f17-dda5-4ff6-ad6a-b5902c103d1d" providerId="AD" clId="Web-{79587445-6878-514D-646C-E6393A2D4F11}" dt="2023-07-26T19:21:51.488" v="390" actId="20577"/>
          <ac:spMkLst>
            <pc:docMk/>
            <pc:sldMk cId="0" sldId="256"/>
            <ac:spMk id="37" creationId="{B1091754-DC6B-A34C-A123-E0C1A924DB25}"/>
          </ac:spMkLst>
        </pc:spChg>
        <pc:spChg chg="mod">
          <ac:chgData name="Powell, Thomas R." userId="S::powellt1@wit.edu::5e612f17-dda5-4ff6-ad6a-b5902c103d1d" providerId="AD" clId="Web-{79587445-6878-514D-646C-E6393A2D4F11}" dt="2023-07-26T19:10:57.404" v="284" actId="1076"/>
          <ac:spMkLst>
            <pc:docMk/>
            <pc:sldMk cId="0" sldId="256"/>
            <ac:spMk id="2059" creationId="{00000000-0000-0000-0000-000000000000}"/>
          </ac:spMkLst>
        </pc:spChg>
        <pc:spChg chg="del">
          <ac:chgData name="Powell, Thomas R." userId="S::powellt1@wit.edu::5e612f17-dda5-4ff6-ad6a-b5902c103d1d" providerId="AD" clId="Web-{79587445-6878-514D-646C-E6393A2D4F11}" dt="2023-07-26T19:04:45.330" v="179"/>
          <ac:spMkLst>
            <pc:docMk/>
            <pc:sldMk cId="0" sldId="256"/>
            <ac:spMk id="2073" creationId="{00000000-0000-0000-0000-000000000000}"/>
          </ac:spMkLst>
        </pc:spChg>
        <pc:spChg chg="mod">
          <ac:chgData name="Powell, Thomas R." userId="S::powellt1@wit.edu::5e612f17-dda5-4ff6-ad6a-b5902c103d1d" providerId="AD" clId="Web-{79587445-6878-514D-646C-E6393A2D4F11}" dt="2023-07-26T19:19:04.076" v="381" actId="20577"/>
          <ac:spMkLst>
            <pc:docMk/>
            <pc:sldMk cId="0" sldId="256"/>
            <ac:spMk id="2086" creationId="{00000000-0000-0000-0000-000000000000}"/>
          </ac:spMkLst>
        </pc:spChg>
        <pc:spChg chg="mod">
          <ac:chgData name="Powell, Thomas R." userId="S::powellt1@wit.edu::5e612f17-dda5-4ff6-ad6a-b5902c103d1d" providerId="AD" clId="Web-{79587445-6878-514D-646C-E6393A2D4F11}" dt="2023-07-26T19:10:48.623" v="283" actId="1076"/>
          <ac:spMkLst>
            <pc:docMk/>
            <pc:sldMk cId="0" sldId="256"/>
            <ac:spMk id="2088" creationId="{00000000-0000-0000-0000-000000000000}"/>
          </ac:spMkLst>
        </pc:spChg>
        <pc:graphicFrameChg chg="del">
          <ac:chgData name="Powell, Thomas R." userId="S::powellt1@wit.edu::5e612f17-dda5-4ff6-ad6a-b5902c103d1d" providerId="AD" clId="Web-{79587445-6878-514D-646C-E6393A2D4F11}" dt="2023-07-26T19:04:43.221" v="178"/>
          <ac:graphicFrameMkLst>
            <pc:docMk/>
            <pc:sldMk cId="0" sldId="256"/>
            <ac:graphicFrameMk id="2" creationId="{00000000-0000-0000-0000-000000000000}"/>
          </ac:graphicFrameMkLst>
        </pc:graphicFrameChg>
        <pc:picChg chg="add mod">
          <ac:chgData name="Powell, Thomas R." userId="S::powellt1@wit.edu::5e612f17-dda5-4ff6-ad6a-b5902c103d1d" providerId="AD" clId="Web-{79587445-6878-514D-646C-E6393A2D4F11}" dt="2023-07-26T19:21:16.909" v="383" actId="1076"/>
          <ac:picMkLst>
            <pc:docMk/>
            <pc:sldMk cId="0" sldId="256"/>
            <ac:picMk id="10" creationId="{F3C0A71A-4479-C89D-A097-E268D9A0B5C9}"/>
          </ac:picMkLst>
        </pc:picChg>
        <pc:picChg chg="add mod">
          <ac:chgData name="Powell, Thomas R." userId="S::powellt1@wit.edu::5e612f17-dda5-4ff6-ad6a-b5902c103d1d" providerId="AD" clId="Web-{79587445-6878-514D-646C-E6393A2D4F11}" dt="2023-07-26T19:11:48.672" v="290" actId="1076"/>
          <ac:picMkLst>
            <pc:docMk/>
            <pc:sldMk cId="0" sldId="256"/>
            <ac:picMk id="12" creationId="{4AB6C871-483C-C2F1-4844-E9E3C0641AD4}"/>
          </ac:picMkLst>
        </pc:picChg>
      </pc:sldChg>
    </pc:docChg>
  </pc:docChgLst>
  <pc:docChgLst>
    <pc:chgData name="Powell, Thomas R." userId="S::powellt1@wit.edu::5e612f17-dda5-4ff6-ad6a-b5902c103d1d" providerId="AD" clId="Web-{6E281F21-5562-4FB6-B324-6E97BB5224A6}"/>
    <pc:docChg chg="modSld">
      <pc:chgData name="Powell, Thomas R." userId="S::powellt1@wit.edu::5e612f17-dda5-4ff6-ad6a-b5902c103d1d" providerId="AD" clId="Web-{6E281F21-5562-4FB6-B324-6E97BB5224A6}" dt="2023-07-25T20:25:28.916" v="1299" actId="20577"/>
      <pc:docMkLst>
        <pc:docMk/>
      </pc:docMkLst>
      <pc:sldChg chg="addSp delSp modSp">
        <pc:chgData name="Powell, Thomas R." userId="S::powellt1@wit.edu::5e612f17-dda5-4ff6-ad6a-b5902c103d1d" providerId="AD" clId="Web-{6E281F21-5562-4FB6-B324-6E97BB5224A6}" dt="2023-07-25T20:25:28.916" v="1299" actId="20577"/>
        <pc:sldMkLst>
          <pc:docMk/>
          <pc:sldMk cId="0" sldId="256"/>
        </pc:sldMkLst>
        <pc:spChg chg="add mod">
          <ac:chgData name="Powell, Thomas R." userId="S::powellt1@wit.edu::5e612f17-dda5-4ff6-ad6a-b5902c103d1d" providerId="AD" clId="Web-{6E281F21-5562-4FB6-B324-6E97BB5224A6}" dt="2023-07-25T19:02:22.349" v="98" actId="20577"/>
          <ac:spMkLst>
            <pc:docMk/>
            <pc:sldMk cId="0" sldId="256"/>
            <ac:spMk id="7" creationId="{7B923C9F-9723-E93B-38EF-9853B267853D}"/>
          </ac:spMkLst>
        </pc:spChg>
        <pc:spChg chg="add mod">
          <ac:chgData name="Powell, Thomas R." userId="S::powellt1@wit.edu::5e612f17-dda5-4ff6-ad6a-b5902c103d1d" providerId="AD" clId="Web-{6E281F21-5562-4FB6-B324-6E97BB5224A6}" dt="2023-07-25T19:19:24.679" v="359" actId="20577"/>
          <ac:spMkLst>
            <pc:docMk/>
            <pc:sldMk cId="0" sldId="256"/>
            <ac:spMk id="9" creationId="{AE2F3F4D-52A9-76EA-119A-5FF1E5B166C9}"/>
          </ac:spMkLst>
        </pc:spChg>
        <pc:spChg chg="mod">
          <ac:chgData name="Powell, Thomas R." userId="S::powellt1@wit.edu::5e612f17-dda5-4ff6-ad6a-b5902c103d1d" providerId="AD" clId="Web-{6E281F21-5562-4FB6-B324-6E97BB5224A6}" dt="2023-07-25T19:37:59.058" v="436" actId="14100"/>
          <ac:spMkLst>
            <pc:docMk/>
            <pc:sldMk cId="0" sldId="256"/>
            <ac:spMk id="21" creationId="{00000000-0000-0000-0000-000000000000}"/>
          </ac:spMkLst>
        </pc:spChg>
        <pc:spChg chg="mod">
          <ac:chgData name="Powell, Thomas R." userId="S::powellt1@wit.edu::5e612f17-dda5-4ff6-ad6a-b5902c103d1d" providerId="AD" clId="Web-{6E281F21-5562-4FB6-B324-6E97BB5224A6}" dt="2023-07-25T17:21:37.298" v="64" actId="20577"/>
          <ac:spMkLst>
            <pc:docMk/>
            <pc:sldMk cId="0" sldId="256"/>
            <ac:spMk id="24" creationId="{00000000-0000-0000-0000-000000000000}"/>
          </ac:spMkLst>
        </pc:spChg>
        <pc:spChg chg="mod">
          <ac:chgData name="Powell, Thomas R." userId="S::powellt1@wit.edu::5e612f17-dda5-4ff6-ad6a-b5902c103d1d" providerId="AD" clId="Web-{6E281F21-5562-4FB6-B324-6E97BB5224A6}" dt="2023-07-25T19:17:15.409" v="336" actId="20577"/>
          <ac:spMkLst>
            <pc:docMk/>
            <pc:sldMk cId="0" sldId="256"/>
            <ac:spMk id="29" creationId="{00000000-0000-0000-0000-000000000000}"/>
          </ac:spMkLst>
        </pc:spChg>
        <pc:spChg chg="mod">
          <ac:chgData name="Powell, Thomas R." userId="S::powellt1@wit.edu::5e612f17-dda5-4ff6-ad6a-b5902c103d1d" providerId="AD" clId="Web-{6E281F21-5562-4FB6-B324-6E97BB5224A6}" dt="2023-07-25T19:37:24.510" v="430" actId="20577"/>
          <ac:spMkLst>
            <pc:docMk/>
            <pc:sldMk cId="0" sldId="256"/>
            <ac:spMk id="32" creationId="{665DCCC7-866B-8444-8109-11D42C98DCE4}"/>
          </ac:spMkLst>
        </pc:spChg>
        <pc:spChg chg="mod">
          <ac:chgData name="Powell, Thomas R." userId="S::powellt1@wit.edu::5e612f17-dda5-4ff6-ad6a-b5902c103d1d" providerId="AD" clId="Web-{6E281F21-5562-4FB6-B324-6E97BB5224A6}" dt="2023-07-25T20:25:28.916" v="1299" actId="20577"/>
          <ac:spMkLst>
            <pc:docMk/>
            <pc:sldMk cId="0" sldId="256"/>
            <ac:spMk id="37" creationId="{B1091754-DC6B-A34C-A123-E0C1A924DB25}"/>
          </ac:spMkLst>
        </pc:spChg>
        <pc:spChg chg="mod">
          <ac:chgData name="Powell, Thomas R." userId="S::powellt1@wit.edu::5e612f17-dda5-4ff6-ad6a-b5902c103d1d" providerId="AD" clId="Web-{6E281F21-5562-4FB6-B324-6E97BB5224A6}" dt="2023-07-25T19:50:33.380" v="851" actId="1076"/>
          <ac:spMkLst>
            <pc:docMk/>
            <pc:sldMk cId="0" sldId="256"/>
            <ac:spMk id="2067" creationId="{00000000-0000-0000-0000-000000000000}"/>
          </ac:spMkLst>
        </pc:spChg>
        <pc:spChg chg="del">
          <ac:chgData name="Powell, Thomas R." userId="S::powellt1@wit.edu::5e612f17-dda5-4ff6-ad6a-b5902c103d1d" providerId="AD" clId="Web-{6E281F21-5562-4FB6-B324-6E97BB5224A6}" dt="2023-07-25T19:01:21.003" v="67"/>
          <ac:spMkLst>
            <pc:docMk/>
            <pc:sldMk cId="0" sldId="256"/>
            <ac:spMk id="2083" creationId="{00000000-0000-0000-0000-000000000000}"/>
          </ac:spMkLst>
        </pc:spChg>
        <pc:spChg chg="mod">
          <ac:chgData name="Powell, Thomas R." userId="S::powellt1@wit.edu::5e612f17-dda5-4ff6-ad6a-b5902c103d1d" providerId="AD" clId="Web-{6E281F21-5562-4FB6-B324-6E97BB5224A6}" dt="2023-07-25T20:00:05.320" v="879" actId="20577"/>
          <ac:spMkLst>
            <pc:docMk/>
            <pc:sldMk cId="0" sldId="256"/>
            <ac:spMk id="2084" creationId="{00000000-0000-0000-0000-000000000000}"/>
          </ac:spMkLst>
        </pc:spChg>
        <pc:spChg chg="mod">
          <ac:chgData name="Powell, Thomas R." userId="S::powellt1@wit.edu::5e612f17-dda5-4ff6-ad6a-b5902c103d1d" providerId="AD" clId="Web-{6E281F21-5562-4FB6-B324-6E97BB5224A6}" dt="2023-07-25T20:11:50.624" v="1038" actId="20577"/>
          <ac:spMkLst>
            <pc:docMk/>
            <pc:sldMk cId="0" sldId="256"/>
            <ac:spMk id="2088" creationId="{00000000-0000-0000-0000-000000000000}"/>
          </ac:spMkLst>
        </pc:spChg>
        <pc:picChg chg="add mod">
          <ac:chgData name="Powell, Thomas R." userId="S::powellt1@wit.edu::5e612f17-dda5-4ff6-ad6a-b5902c103d1d" providerId="AD" clId="Web-{6E281F21-5562-4FB6-B324-6E97BB5224A6}" dt="2023-07-25T19:02:05.895" v="74" actId="1076"/>
          <ac:picMkLst>
            <pc:docMk/>
            <pc:sldMk cId="0" sldId="256"/>
            <ac:picMk id="5" creationId="{C2E1B240-4730-EB6B-C4CF-5E5CCD961AE6}"/>
          </ac:picMkLst>
        </pc:picChg>
        <pc:picChg chg="add mod">
          <ac:chgData name="Powell, Thomas R." userId="S::powellt1@wit.edu::5e612f17-dda5-4ff6-ad6a-b5902c103d1d" providerId="AD" clId="Web-{6E281F21-5562-4FB6-B324-6E97BB5224A6}" dt="2023-07-25T19:50:55.974" v="873" actId="1076"/>
          <ac:picMkLst>
            <pc:docMk/>
            <pc:sldMk cId="0" sldId="256"/>
            <ac:picMk id="6" creationId="{BEEEEF79-622D-CA90-1AD8-1248103FA375}"/>
          </ac:picMkLst>
        </pc:picChg>
        <pc:picChg chg="add mod">
          <ac:chgData name="Powell, Thomas R." userId="S::powellt1@wit.edu::5e612f17-dda5-4ff6-ad6a-b5902c103d1d" providerId="AD" clId="Web-{6E281F21-5562-4FB6-B324-6E97BB5224A6}" dt="2023-07-25T19:18:47.552" v="344" actId="1076"/>
          <ac:picMkLst>
            <pc:docMk/>
            <pc:sldMk cId="0" sldId="256"/>
            <ac:picMk id="8" creationId="{4B358BBF-F1A1-F129-E4C0-DFE7DF7AFBA0}"/>
          </ac:picMkLst>
        </pc:picChg>
      </pc:sldChg>
    </pc:docChg>
  </pc:docChgLst>
  <pc:docChgLst>
    <pc:chgData name="Ghiz, Alexandra" userId="ca1dcac2-ce7b-486b-90b4-4b08d1e6429e" providerId="ADAL" clId="{D33692BD-619B-4F5F-9284-0B55F70AA5C6}"/>
    <pc:docChg chg="undo custSel modSld">
      <pc:chgData name="Ghiz, Alexandra" userId="ca1dcac2-ce7b-486b-90b4-4b08d1e6429e" providerId="ADAL" clId="{D33692BD-619B-4F5F-9284-0B55F70AA5C6}" dt="2019-03-14T19:15:30.687" v="905" actId="1076"/>
      <pc:docMkLst>
        <pc:docMk/>
      </pc:docMkLst>
      <pc:sldChg chg="addSp modSp">
        <pc:chgData name="Ghiz, Alexandra" userId="ca1dcac2-ce7b-486b-90b4-4b08d1e6429e" providerId="ADAL" clId="{D33692BD-619B-4F5F-9284-0B55F70AA5C6}" dt="2019-03-14T19:15:30.687" v="905" actId="1076"/>
        <pc:sldMkLst>
          <pc:docMk/>
          <pc:sldMk cId="0" sldId="256"/>
        </pc:sldMkLst>
        <pc:spChg chg="mod">
          <ac:chgData name="Ghiz, Alexandra" userId="ca1dcac2-ce7b-486b-90b4-4b08d1e6429e" providerId="ADAL" clId="{D33692BD-619B-4F5F-9284-0B55F70AA5C6}" dt="2019-02-11T19:12:33.530" v="238"/>
          <ac:spMkLst>
            <pc:docMk/>
            <pc:sldMk cId="0" sldId="256"/>
            <ac:spMk id="3" creationId="{449176E3-CD26-4928-868F-1F03895DE45D}"/>
          </ac:spMkLst>
        </pc:spChg>
        <pc:spChg chg="add mod">
          <ac:chgData name="Ghiz, Alexandra" userId="ca1dcac2-ce7b-486b-90b4-4b08d1e6429e" providerId="ADAL" clId="{D33692BD-619B-4F5F-9284-0B55F70AA5C6}" dt="2019-02-11T19:26:18.292" v="343" actId="1076"/>
          <ac:spMkLst>
            <pc:docMk/>
            <pc:sldMk cId="0" sldId="256"/>
            <ac:spMk id="4" creationId="{61D569F0-7174-4C14-A820-079FC2DEA40F}"/>
          </ac:spMkLst>
        </pc:spChg>
        <pc:spChg chg="mod">
          <ac:chgData name="Ghiz, Alexandra" userId="ca1dcac2-ce7b-486b-90b4-4b08d1e6429e" providerId="ADAL" clId="{D33692BD-619B-4F5F-9284-0B55F70AA5C6}" dt="2019-02-11T19:26:41.873" v="348" actId="1076"/>
          <ac:spMkLst>
            <pc:docMk/>
            <pc:sldMk cId="0" sldId="256"/>
            <ac:spMk id="20" creationId="{00000000-0000-0000-0000-000000000000}"/>
          </ac:spMkLst>
        </pc:spChg>
        <pc:spChg chg="mod">
          <ac:chgData name="Ghiz, Alexandra" userId="ca1dcac2-ce7b-486b-90b4-4b08d1e6429e" providerId="ADAL" clId="{D33692BD-619B-4F5F-9284-0B55F70AA5C6}" dt="2019-02-11T19:31:56.343" v="400" actId="1076"/>
          <ac:spMkLst>
            <pc:docMk/>
            <pc:sldMk cId="0" sldId="256"/>
            <ac:spMk id="21" creationId="{00000000-0000-0000-0000-000000000000}"/>
          </ac:spMkLst>
        </pc:spChg>
        <pc:spChg chg="mod">
          <ac:chgData name="Ghiz, Alexandra" userId="ca1dcac2-ce7b-486b-90b4-4b08d1e6429e" providerId="ADAL" clId="{D33692BD-619B-4F5F-9284-0B55F70AA5C6}" dt="2019-03-12T14:48:24.792" v="901" actId="1076"/>
          <ac:spMkLst>
            <pc:docMk/>
            <pc:sldMk cId="0" sldId="256"/>
            <ac:spMk id="22" creationId="{00000000-0000-0000-0000-000000000000}"/>
          </ac:spMkLst>
        </pc:spChg>
        <pc:spChg chg="mod">
          <ac:chgData name="Ghiz, Alexandra" userId="ca1dcac2-ce7b-486b-90b4-4b08d1e6429e" providerId="ADAL" clId="{D33692BD-619B-4F5F-9284-0B55F70AA5C6}" dt="2019-02-11T19:39:23.648" v="897" actId="20577"/>
          <ac:spMkLst>
            <pc:docMk/>
            <pc:sldMk cId="0" sldId="256"/>
            <ac:spMk id="24" creationId="{00000000-0000-0000-0000-000000000000}"/>
          </ac:spMkLst>
        </pc:spChg>
        <pc:spChg chg="mod">
          <ac:chgData name="Ghiz, Alexandra" userId="ca1dcac2-ce7b-486b-90b4-4b08d1e6429e" providerId="ADAL" clId="{D33692BD-619B-4F5F-9284-0B55F70AA5C6}" dt="2019-02-11T19:22:48.753" v="309" actId="1076"/>
          <ac:spMkLst>
            <pc:docMk/>
            <pc:sldMk cId="0" sldId="256"/>
            <ac:spMk id="26" creationId="{00000000-0000-0000-0000-000000000000}"/>
          </ac:spMkLst>
        </pc:spChg>
        <pc:spChg chg="mod">
          <ac:chgData name="Ghiz, Alexandra" userId="ca1dcac2-ce7b-486b-90b4-4b08d1e6429e" providerId="ADAL" clId="{D33692BD-619B-4F5F-9284-0B55F70AA5C6}" dt="2019-02-11T19:38:36.142" v="836" actId="20577"/>
          <ac:spMkLst>
            <pc:docMk/>
            <pc:sldMk cId="0" sldId="256"/>
            <ac:spMk id="27" creationId="{00000000-0000-0000-0000-000000000000}"/>
          </ac:spMkLst>
        </pc:spChg>
        <pc:spChg chg="mod">
          <ac:chgData name="Ghiz, Alexandra" userId="ca1dcac2-ce7b-486b-90b4-4b08d1e6429e" providerId="ADAL" clId="{D33692BD-619B-4F5F-9284-0B55F70AA5C6}" dt="2019-02-11T19:41:30.153" v="900" actId="5793"/>
          <ac:spMkLst>
            <pc:docMk/>
            <pc:sldMk cId="0" sldId="256"/>
            <ac:spMk id="28" creationId="{00000000-0000-0000-0000-000000000000}"/>
          </ac:spMkLst>
        </pc:spChg>
        <pc:spChg chg="mod">
          <ac:chgData name="Ghiz, Alexandra" userId="ca1dcac2-ce7b-486b-90b4-4b08d1e6429e" providerId="ADAL" clId="{D33692BD-619B-4F5F-9284-0B55F70AA5C6}" dt="2019-03-14T19:15:30.687" v="905" actId="1076"/>
          <ac:spMkLst>
            <pc:docMk/>
            <pc:sldMk cId="0" sldId="256"/>
            <ac:spMk id="29" creationId="{00000000-0000-0000-0000-000000000000}"/>
          </ac:spMkLst>
        </pc:spChg>
        <pc:spChg chg="mod">
          <ac:chgData name="Ghiz, Alexandra" userId="ca1dcac2-ce7b-486b-90b4-4b08d1e6429e" providerId="ADAL" clId="{D33692BD-619B-4F5F-9284-0B55F70AA5C6}" dt="2019-03-14T19:15:18.755" v="903" actId="1076"/>
          <ac:spMkLst>
            <pc:docMk/>
            <pc:sldMk cId="0" sldId="256"/>
            <ac:spMk id="30" creationId="{00000000-0000-0000-0000-000000000000}"/>
          </ac:spMkLst>
        </pc:spChg>
        <pc:spChg chg="add mod">
          <ac:chgData name="Ghiz, Alexandra" userId="ca1dcac2-ce7b-486b-90b4-4b08d1e6429e" providerId="ADAL" clId="{D33692BD-619B-4F5F-9284-0B55F70AA5C6}" dt="2019-02-11T19:22:29.788" v="306" actId="1076"/>
          <ac:spMkLst>
            <pc:docMk/>
            <pc:sldMk cId="0" sldId="256"/>
            <ac:spMk id="31" creationId="{9C25F065-42B2-49FC-B097-76D34E9682C5}"/>
          </ac:spMkLst>
        </pc:spChg>
        <pc:spChg chg="mod">
          <ac:chgData name="Ghiz, Alexandra" userId="ca1dcac2-ce7b-486b-90b4-4b08d1e6429e" providerId="ADAL" clId="{D33692BD-619B-4F5F-9284-0B55F70AA5C6}" dt="2019-02-11T19:22:41.965" v="308" actId="1076"/>
          <ac:spMkLst>
            <pc:docMk/>
            <pc:sldMk cId="0" sldId="256"/>
            <ac:spMk id="2059" creationId="{00000000-0000-0000-0000-000000000000}"/>
          </ac:spMkLst>
        </pc:spChg>
        <pc:spChg chg="mod">
          <ac:chgData name="Ghiz, Alexandra" userId="ca1dcac2-ce7b-486b-90b4-4b08d1e6429e" providerId="ADAL" clId="{D33692BD-619B-4F5F-9284-0B55F70AA5C6}" dt="2019-02-11T19:23:04.989" v="312" actId="1076"/>
          <ac:spMkLst>
            <pc:docMk/>
            <pc:sldMk cId="0" sldId="256"/>
            <ac:spMk id="2067" creationId="{00000000-0000-0000-0000-000000000000}"/>
          </ac:spMkLst>
        </pc:spChg>
        <pc:spChg chg="mod">
          <ac:chgData name="Ghiz, Alexandra" userId="ca1dcac2-ce7b-486b-90b4-4b08d1e6429e" providerId="ADAL" clId="{D33692BD-619B-4F5F-9284-0B55F70AA5C6}" dt="2019-02-11T19:23:08.709" v="313" actId="1076"/>
          <ac:spMkLst>
            <pc:docMk/>
            <pc:sldMk cId="0" sldId="256"/>
            <ac:spMk id="2073" creationId="{00000000-0000-0000-0000-000000000000}"/>
          </ac:spMkLst>
        </pc:spChg>
        <pc:spChg chg="mod">
          <ac:chgData name="Ghiz, Alexandra" userId="ca1dcac2-ce7b-486b-90b4-4b08d1e6429e" providerId="ADAL" clId="{D33692BD-619B-4F5F-9284-0B55F70AA5C6}" dt="2019-02-11T19:26:54.336" v="351" actId="1076"/>
          <ac:spMkLst>
            <pc:docMk/>
            <pc:sldMk cId="0" sldId="256"/>
            <ac:spMk id="2075" creationId="{00000000-0000-0000-0000-000000000000}"/>
          </ac:spMkLst>
        </pc:spChg>
        <pc:spChg chg="mod">
          <ac:chgData name="Ghiz, Alexandra" userId="ca1dcac2-ce7b-486b-90b4-4b08d1e6429e" providerId="ADAL" clId="{D33692BD-619B-4F5F-9284-0B55F70AA5C6}" dt="2019-02-11T19:23:01.945" v="311" actId="1076"/>
          <ac:spMkLst>
            <pc:docMk/>
            <pc:sldMk cId="0" sldId="256"/>
            <ac:spMk id="2083" creationId="{00000000-0000-0000-0000-000000000000}"/>
          </ac:spMkLst>
        </pc:spChg>
        <pc:spChg chg="mod">
          <ac:chgData name="Ghiz, Alexandra" userId="ca1dcac2-ce7b-486b-90b4-4b08d1e6429e" providerId="ADAL" clId="{D33692BD-619B-4F5F-9284-0B55F70AA5C6}" dt="2019-02-11T19:29:43.323" v="353" actId="1076"/>
          <ac:spMkLst>
            <pc:docMk/>
            <pc:sldMk cId="0" sldId="256"/>
            <ac:spMk id="2084" creationId="{00000000-0000-0000-0000-000000000000}"/>
          </ac:spMkLst>
        </pc:spChg>
        <pc:spChg chg="mod">
          <ac:chgData name="Ghiz, Alexandra" userId="ca1dcac2-ce7b-486b-90b4-4b08d1e6429e" providerId="ADAL" clId="{D33692BD-619B-4F5F-9284-0B55F70AA5C6}" dt="2019-02-11T19:26:45.253" v="349" actId="1076"/>
          <ac:spMkLst>
            <pc:docMk/>
            <pc:sldMk cId="0" sldId="256"/>
            <ac:spMk id="2086" creationId="{00000000-0000-0000-0000-000000000000}"/>
          </ac:spMkLst>
        </pc:spChg>
        <pc:spChg chg="mod">
          <ac:chgData name="Ghiz, Alexandra" userId="ca1dcac2-ce7b-486b-90b4-4b08d1e6429e" providerId="ADAL" clId="{D33692BD-619B-4F5F-9284-0B55F70AA5C6}" dt="2019-02-11T19:29:51.361" v="354" actId="1076"/>
          <ac:spMkLst>
            <pc:docMk/>
            <pc:sldMk cId="0" sldId="256"/>
            <ac:spMk id="2088" creationId="{00000000-0000-0000-0000-000000000000}"/>
          </ac:spMkLst>
        </pc:spChg>
        <pc:graphicFrameChg chg="mod">
          <ac:chgData name="Ghiz, Alexandra" userId="ca1dcac2-ce7b-486b-90b4-4b08d1e6429e" providerId="ADAL" clId="{D33692BD-619B-4F5F-9284-0B55F70AA5C6}" dt="2019-02-11T19:23:11.787" v="314" actId="1076"/>
          <ac:graphicFrameMkLst>
            <pc:docMk/>
            <pc:sldMk cId="0" sldId="256"/>
            <ac:graphicFrameMk id="2"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
            <a:ext cx="3169920" cy="480061"/>
          </a:xfrm>
          <a:prstGeom prst="rect">
            <a:avLst/>
          </a:prstGeom>
          <a:noFill/>
          <a:ln w="9525">
            <a:noFill/>
            <a:miter lim="800000"/>
            <a:headEnd/>
            <a:tailEnd/>
          </a:ln>
          <a:effectLst/>
        </p:spPr>
        <p:txBody>
          <a:bodyPr vert="horz" wrap="square" lIns="96902" tIns="48451" rIns="96902" bIns="48451" numCol="1" anchor="t" anchorCtr="0" compatLnSpc="1">
            <a:prstTxWarp prst="textNoShape">
              <a:avLst/>
            </a:prstTxWarp>
          </a:bodyPr>
          <a:lstStyle>
            <a:lvl1pPr algn="l">
              <a:defRPr sz="1200"/>
            </a:lvl1pPr>
          </a:lstStyle>
          <a:p>
            <a:endParaRPr lang="en-US"/>
          </a:p>
        </p:txBody>
      </p:sp>
      <p:sp>
        <p:nvSpPr>
          <p:cNvPr id="3075" name="Rectangle 3"/>
          <p:cNvSpPr>
            <a:spLocks noGrp="1" noChangeArrowheads="1"/>
          </p:cNvSpPr>
          <p:nvPr>
            <p:ph type="dt" idx="1"/>
          </p:nvPr>
        </p:nvSpPr>
        <p:spPr bwMode="auto">
          <a:xfrm>
            <a:off x="4143551" y="1"/>
            <a:ext cx="3169920" cy="480061"/>
          </a:xfrm>
          <a:prstGeom prst="rect">
            <a:avLst/>
          </a:prstGeom>
          <a:noFill/>
          <a:ln w="9525">
            <a:noFill/>
            <a:miter lim="800000"/>
            <a:headEnd/>
            <a:tailEnd/>
          </a:ln>
          <a:effectLst/>
        </p:spPr>
        <p:txBody>
          <a:bodyPr vert="horz" wrap="square" lIns="96902" tIns="48451" rIns="96902" bIns="48451" numCol="1" anchor="t" anchorCtr="0" compatLnSpc="1">
            <a:prstTxWarp prst="textNoShape">
              <a:avLst/>
            </a:prstTxWarp>
          </a:bodyPr>
          <a:lstStyle>
            <a:lvl1pPr algn="r">
              <a:defRPr sz="1200"/>
            </a:lvl1pPr>
          </a:lstStyle>
          <a:p>
            <a:endParaRPr lang="en-US"/>
          </a:p>
        </p:txBody>
      </p:sp>
      <p:sp>
        <p:nvSpPr>
          <p:cNvPr id="3076" name="Rectangle 4"/>
          <p:cNvSpPr>
            <a:spLocks noGrp="1" noRot="1" noChangeAspect="1" noChangeArrowheads="1" noTextEdit="1"/>
          </p:cNvSpPr>
          <p:nvPr>
            <p:ph type="sldImg" idx="2"/>
          </p:nvPr>
        </p:nvSpPr>
        <p:spPr bwMode="auto">
          <a:xfrm>
            <a:off x="957263" y="719138"/>
            <a:ext cx="5402262"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520" y="4561395"/>
            <a:ext cx="5852160" cy="4320540"/>
          </a:xfrm>
          <a:prstGeom prst="rect">
            <a:avLst/>
          </a:prstGeom>
          <a:noFill/>
          <a:ln w="9525">
            <a:noFill/>
            <a:miter lim="800000"/>
            <a:headEnd/>
            <a:tailEnd/>
          </a:ln>
          <a:effectLst/>
        </p:spPr>
        <p:txBody>
          <a:bodyPr vert="horz" wrap="square" lIns="96902" tIns="48451" rIns="96902" bIns="4845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119491"/>
            <a:ext cx="3169920" cy="480061"/>
          </a:xfrm>
          <a:prstGeom prst="rect">
            <a:avLst/>
          </a:prstGeom>
          <a:noFill/>
          <a:ln w="9525">
            <a:noFill/>
            <a:miter lim="800000"/>
            <a:headEnd/>
            <a:tailEnd/>
          </a:ln>
          <a:effectLst/>
        </p:spPr>
        <p:txBody>
          <a:bodyPr vert="horz" wrap="square" lIns="96902" tIns="48451" rIns="96902" bIns="48451" numCol="1" anchor="b" anchorCtr="0" compatLnSpc="1">
            <a:prstTxWarp prst="textNoShape">
              <a:avLst/>
            </a:prstTxWarp>
          </a:bodyPr>
          <a:lstStyle>
            <a:lvl1pPr algn="l">
              <a:defRPr sz="1200"/>
            </a:lvl1pPr>
          </a:lstStyle>
          <a:p>
            <a:endParaRPr lang="en-US"/>
          </a:p>
        </p:txBody>
      </p:sp>
      <p:sp>
        <p:nvSpPr>
          <p:cNvPr id="3079" name="Rectangle 7"/>
          <p:cNvSpPr>
            <a:spLocks noGrp="1" noChangeArrowheads="1"/>
          </p:cNvSpPr>
          <p:nvPr>
            <p:ph type="sldNum" sz="quarter" idx="5"/>
          </p:nvPr>
        </p:nvSpPr>
        <p:spPr bwMode="auto">
          <a:xfrm>
            <a:off x="4143551" y="9119491"/>
            <a:ext cx="3169920" cy="480061"/>
          </a:xfrm>
          <a:prstGeom prst="rect">
            <a:avLst/>
          </a:prstGeom>
          <a:noFill/>
          <a:ln w="9525">
            <a:noFill/>
            <a:miter lim="800000"/>
            <a:headEnd/>
            <a:tailEnd/>
          </a:ln>
          <a:effectLst/>
        </p:spPr>
        <p:txBody>
          <a:bodyPr vert="horz" wrap="square" lIns="96902" tIns="48451" rIns="96902" bIns="48451" numCol="1" anchor="b" anchorCtr="0" compatLnSpc="1">
            <a:prstTxWarp prst="textNoShape">
              <a:avLst/>
            </a:prstTxWarp>
          </a:bodyPr>
          <a:lstStyle>
            <a:lvl1pPr algn="r">
              <a:defRPr sz="1200"/>
            </a:lvl1pPr>
          </a:lstStyle>
          <a:p>
            <a:fld id="{7FB84CA5-7362-492D-8EBC-472296314F28}" type="slidenum">
              <a:rPr lang="en-US"/>
              <a:pPr/>
              <a:t>‹#›</a:t>
            </a:fld>
            <a:endParaRPr lang="en-US"/>
          </a:p>
        </p:txBody>
      </p:sp>
    </p:spTree>
    <p:extLst>
      <p:ext uri="{BB962C8B-B14F-4D97-AF65-F5344CB8AC3E}">
        <p14:creationId xmlns:p14="http://schemas.microsoft.com/office/powerpoint/2010/main" val="294682252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900" kern="1200">
        <a:solidFill>
          <a:schemeClr val="tx1"/>
        </a:solidFill>
        <a:latin typeface="Arial" charset="0"/>
        <a:ea typeface="+mn-ea"/>
        <a:cs typeface="+mn-cs"/>
      </a:defRPr>
    </a:lvl1pPr>
    <a:lvl2pPr marL="326532" algn="l" rtl="0" fontAlgn="base">
      <a:spcBef>
        <a:spcPct val="30000"/>
      </a:spcBef>
      <a:spcAft>
        <a:spcPct val="0"/>
      </a:spcAft>
      <a:defRPr sz="900" kern="1200">
        <a:solidFill>
          <a:schemeClr val="tx1"/>
        </a:solidFill>
        <a:latin typeface="Arial" charset="0"/>
        <a:ea typeface="+mn-ea"/>
        <a:cs typeface="+mn-cs"/>
      </a:defRPr>
    </a:lvl2pPr>
    <a:lvl3pPr marL="653064" algn="l" rtl="0" fontAlgn="base">
      <a:spcBef>
        <a:spcPct val="30000"/>
      </a:spcBef>
      <a:spcAft>
        <a:spcPct val="0"/>
      </a:spcAft>
      <a:defRPr sz="900" kern="1200">
        <a:solidFill>
          <a:schemeClr val="tx1"/>
        </a:solidFill>
        <a:latin typeface="Arial" charset="0"/>
        <a:ea typeface="+mn-ea"/>
        <a:cs typeface="+mn-cs"/>
      </a:defRPr>
    </a:lvl3pPr>
    <a:lvl4pPr marL="979597" algn="l" rtl="0" fontAlgn="base">
      <a:spcBef>
        <a:spcPct val="30000"/>
      </a:spcBef>
      <a:spcAft>
        <a:spcPct val="0"/>
      </a:spcAft>
      <a:defRPr sz="900" kern="1200">
        <a:solidFill>
          <a:schemeClr val="tx1"/>
        </a:solidFill>
        <a:latin typeface="Arial" charset="0"/>
        <a:ea typeface="+mn-ea"/>
        <a:cs typeface="+mn-cs"/>
      </a:defRPr>
    </a:lvl4pPr>
    <a:lvl5pPr marL="1306129" algn="l" rtl="0" fontAlgn="base">
      <a:spcBef>
        <a:spcPct val="30000"/>
      </a:spcBef>
      <a:spcAft>
        <a:spcPct val="0"/>
      </a:spcAft>
      <a:defRPr sz="900" kern="1200">
        <a:solidFill>
          <a:schemeClr val="tx1"/>
        </a:solidFill>
        <a:latin typeface="Arial" charset="0"/>
        <a:ea typeface="+mn-ea"/>
        <a:cs typeface="+mn-cs"/>
      </a:defRPr>
    </a:lvl5pPr>
    <a:lvl6pPr marL="1632661" algn="l" defTabSz="653064" rtl="0" eaLnBrk="1" latinLnBrk="0" hangingPunct="1">
      <a:defRPr sz="900" kern="1200">
        <a:solidFill>
          <a:schemeClr val="tx1"/>
        </a:solidFill>
        <a:latin typeface="+mn-lt"/>
        <a:ea typeface="+mn-ea"/>
        <a:cs typeface="+mn-cs"/>
      </a:defRPr>
    </a:lvl6pPr>
    <a:lvl7pPr marL="1959193" algn="l" defTabSz="653064" rtl="0" eaLnBrk="1" latinLnBrk="0" hangingPunct="1">
      <a:defRPr sz="900" kern="1200">
        <a:solidFill>
          <a:schemeClr val="tx1"/>
        </a:solidFill>
        <a:latin typeface="+mn-lt"/>
        <a:ea typeface="+mn-ea"/>
        <a:cs typeface="+mn-cs"/>
      </a:defRPr>
    </a:lvl7pPr>
    <a:lvl8pPr marL="2285726" algn="l" defTabSz="653064" rtl="0" eaLnBrk="1" latinLnBrk="0" hangingPunct="1">
      <a:defRPr sz="900" kern="1200">
        <a:solidFill>
          <a:schemeClr val="tx1"/>
        </a:solidFill>
        <a:latin typeface="+mn-lt"/>
        <a:ea typeface="+mn-ea"/>
        <a:cs typeface="+mn-cs"/>
      </a:defRPr>
    </a:lvl8pPr>
    <a:lvl9pPr marL="2612258" algn="l" defTabSz="65306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4D40FB-8398-4C90-906C-C9755161D6CD}" type="slidenum">
              <a:rPr lang="en-US"/>
              <a:pPr/>
              <a:t>1</a:t>
            </a:fld>
            <a:endParaRPr lang="en-US"/>
          </a:p>
        </p:txBody>
      </p:sp>
      <p:sp>
        <p:nvSpPr>
          <p:cNvPr id="4098" name="Rectangle 2"/>
          <p:cNvSpPr>
            <a:spLocks noGrp="1" noRot="1" noChangeAspect="1" noChangeArrowheads="1" noTextEdit="1"/>
          </p:cNvSpPr>
          <p:nvPr>
            <p:ph type="sldImg"/>
          </p:nvPr>
        </p:nvSpPr>
        <p:spPr>
          <a:xfrm>
            <a:off x="957263" y="719138"/>
            <a:ext cx="5402262" cy="3600450"/>
          </a:xfrm>
          <a:ln/>
        </p:spPr>
      </p:sp>
      <p:sp>
        <p:nvSpPr>
          <p:cNvPr id="40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6482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hyperlink" Target="http://www.megaprint.com/" TargetMode="External"/><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5" name="Picture 4">
            <a:hlinkClick r:id="rId3"/>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r="38727"/>
          <a:stretch>
            <a:fillRect/>
          </a:stretch>
        </p:blipFill>
        <p:spPr bwMode="auto">
          <a:xfrm>
            <a:off x="26871335" y="21597091"/>
            <a:ext cx="3106340" cy="1418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userDrawn="1"/>
        </p:nvSpPr>
        <p:spPr>
          <a:xfrm>
            <a:off x="30012268" y="21539200"/>
            <a:ext cx="1653137" cy="235221"/>
          </a:xfrm>
          <a:prstGeom prst="rect">
            <a:avLst/>
          </a:prstGeom>
          <a:noFill/>
        </p:spPr>
        <p:txBody>
          <a:bodyPr wrap="none" lIns="65306" tIns="32653" rIns="65306" bIns="32653" rtlCol="0">
            <a:spAutoFit/>
          </a:bodyPr>
          <a:lstStyle/>
          <a:p>
            <a:r>
              <a:rPr lang="en-US" sz="1100">
                <a:solidFill>
                  <a:schemeClr val="bg1"/>
                </a:solidFill>
              </a:rPr>
              <a:t>www.postersession.com</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3134937" rtl="0" fontAlgn="base">
        <a:spcBef>
          <a:spcPct val="0"/>
        </a:spcBef>
        <a:spcAft>
          <a:spcPct val="0"/>
        </a:spcAft>
        <a:defRPr sz="15100">
          <a:solidFill>
            <a:schemeClr val="tx2"/>
          </a:solidFill>
          <a:latin typeface="+mj-lt"/>
          <a:ea typeface="+mj-ea"/>
          <a:cs typeface="+mj-cs"/>
        </a:defRPr>
      </a:lvl1pPr>
      <a:lvl2pPr algn="ctr" defTabSz="3134937" rtl="0" fontAlgn="base">
        <a:spcBef>
          <a:spcPct val="0"/>
        </a:spcBef>
        <a:spcAft>
          <a:spcPct val="0"/>
        </a:spcAft>
        <a:defRPr sz="15100">
          <a:solidFill>
            <a:schemeClr val="tx2"/>
          </a:solidFill>
          <a:latin typeface="Arial" charset="0"/>
        </a:defRPr>
      </a:lvl2pPr>
      <a:lvl3pPr algn="ctr" defTabSz="3134937" rtl="0" fontAlgn="base">
        <a:spcBef>
          <a:spcPct val="0"/>
        </a:spcBef>
        <a:spcAft>
          <a:spcPct val="0"/>
        </a:spcAft>
        <a:defRPr sz="15100">
          <a:solidFill>
            <a:schemeClr val="tx2"/>
          </a:solidFill>
          <a:latin typeface="Arial" charset="0"/>
        </a:defRPr>
      </a:lvl3pPr>
      <a:lvl4pPr algn="ctr" defTabSz="3134937" rtl="0" fontAlgn="base">
        <a:spcBef>
          <a:spcPct val="0"/>
        </a:spcBef>
        <a:spcAft>
          <a:spcPct val="0"/>
        </a:spcAft>
        <a:defRPr sz="15100">
          <a:solidFill>
            <a:schemeClr val="tx2"/>
          </a:solidFill>
          <a:latin typeface="Arial" charset="0"/>
        </a:defRPr>
      </a:lvl4pPr>
      <a:lvl5pPr algn="ctr" defTabSz="3134937" rtl="0" fontAlgn="base">
        <a:spcBef>
          <a:spcPct val="0"/>
        </a:spcBef>
        <a:spcAft>
          <a:spcPct val="0"/>
        </a:spcAft>
        <a:defRPr sz="15100">
          <a:solidFill>
            <a:schemeClr val="tx2"/>
          </a:solidFill>
          <a:latin typeface="Arial" charset="0"/>
        </a:defRPr>
      </a:lvl5pPr>
      <a:lvl6pPr marL="326532" algn="ctr" defTabSz="3134937" rtl="0" fontAlgn="base">
        <a:spcBef>
          <a:spcPct val="0"/>
        </a:spcBef>
        <a:spcAft>
          <a:spcPct val="0"/>
        </a:spcAft>
        <a:defRPr sz="15100">
          <a:solidFill>
            <a:schemeClr val="tx2"/>
          </a:solidFill>
          <a:latin typeface="Arial" charset="0"/>
        </a:defRPr>
      </a:lvl6pPr>
      <a:lvl7pPr marL="653064" algn="ctr" defTabSz="3134937" rtl="0" fontAlgn="base">
        <a:spcBef>
          <a:spcPct val="0"/>
        </a:spcBef>
        <a:spcAft>
          <a:spcPct val="0"/>
        </a:spcAft>
        <a:defRPr sz="15100">
          <a:solidFill>
            <a:schemeClr val="tx2"/>
          </a:solidFill>
          <a:latin typeface="Arial" charset="0"/>
        </a:defRPr>
      </a:lvl7pPr>
      <a:lvl8pPr marL="979597" algn="ctr" defTabSz="3134937" rtl="0" fontAlgn="base">
        <a:spcBef>
          <a:spcPct val="0"/>
        </a:spcBef>
        <a:spcAft>
          <a:spcPct val="0"/>
        </a:spcAft>
        <a:defRPr sz="15100">
          <a:solidFill>
            <a:schemeClr val="tx2"/>
          </a:solidFill>
          <a:latin typeface="Arial" charset="0"/>
        </a:defRPr>
      </a:lvl8pPr>
      <a:lvl9pPr marL="1306129" algn="ctr" defTabSz="3134937" rtl="0" fontAlgn="base">
        <a:spcBef>
          <a:spcPct val="0"/>
        </a:spcBef>
        <a:spcAft>
          <a:spcPct val="0"/>
        </a:spcAft>
        <a:defRPr sz="15100">
          <a:solidFill>
            <a:schemeClr val="tx2"/>
          </a:solidFill>
          <a:latin typeface="Arial" charset="0"/>
        </a:defRPr>
      </a:lvl9pPr>
    </p:titleStyle>
    <p:bodyStyle>
      <a:lvl1pPr marL="1175743" indent="-1175743" algn="l" defTabSz="3134937" rtl="0" fontAlgn="base">
        <a:spcBef>
          <a:spcPct val="20000"/>
        </a:spcBef>
        <a:spcAft>
          <a:spcPct val="0"/>
        </a:spcAft>
        <a:buChar char="•"/>
        <a:defRPr sz="11000">
          <a:solidFill>
            <a:schemeClr val="tx1"/>
          </a:solidFill>
          <a:latin typeface="+mn-lt"/>
          <a:ea typeface="+mn-ea"/>
          <a:cs typeface="+mn-cs"/>
        </a:defRPr>
      </a:lvl1pPr>
      <a:lvl2pPr marL="2546498" indent="-979597" algn="l" defTabSz="3134937" rtl="0" fontAlgn="base">
        <a:spcBef>
          <a:spcPct val="20000"/>
        </a:spcBef>
        <a:spcAft>
          <a:spcPct val="0"/>
        </a:spcAft>
        <a:buChar char="–"/>
        <a:defRPr sz="9600">
          <a:solidFill>
            <a:schemeClr val="tx1"/>
          </a:solidFill>
          <a:latin typeface="+mn-lt"/>
        </a:defRPr>
      </a:lvl2pPr>
      <a:lvl3pPr marL="3918387" indent="-783451" algn="l" defTabSz="3134937" rtl="0" fontAlgn="base">
        <a:spcBef>
          <a:spcPct val="20000"/>
        </a:spcBef>
        <a:spcAft>
          <a:spcPct val="0"/>
        </a:spcAft>
        <a:buChar char="•"/>
        <a:defRPr sz="8200">
          <a:solidFill>
            <a:schemeClr val="tx1"/>
          </a:solidFill>
          <a:latin typeface="+mn-lt"/>
        </a:defRPr>
      </a:lvl3pPr>
      <a:lvl4pPr marL="5485288" indent="-783451" algn="l" defTabSz="3134937" rtl="0" fontAlgn="base">
        <a:spcBef>
          <a:spcPct val="20000"/>
        </a:spcBef>
        <a:spcAft>
          <a:spcPct val="0"/>
        </a:spcAft>
        <a:buChar char="–"/>
        <a:defRPr sz="6900">
          <a:solidFill>
            <a:schemeClr val="tx1"/>
          </a:solidFill>
          <a:latin typeface="+mn-lt"/>
        </a:defRPr>
      </a:lvl4pPr>
      <a:lvl5pPr marL="7053323" indent="-783451" algn="l" defTabSz="3134937" rtl="0" fontAlgn="base">
        <a:spcBef>
          <a:spcPct val="20000"/>
        </a:spcBef>
        <a:spcAft>
          <a:spcPct val="0"/>
        </a:spcAft>
        <a:buChar char="»"/>
        <a:defRPr sz="6900">
          <a:solidFill>
            <a:schemeClr val="tx1"/>
          </a:solidFill>
          <a:latin typeface="+mn-lt"/>
        </a:defRPr>
      </a:lvl5pPr>
      <a:lvl6pPr marL="7379856" indent="-783451" algn="l" defTabSz="3134937" rtl="0" fontAlgn="base">
        <a:spcBef>
          <a:spcPct val="20000"/>
        </a:spcBef>
        <a:spcAft>
          <a:spcPct val="0"/>
        </a:spcAft>
        <a:buChar char="»"/>
        <a:defRPr sz="6900">
          <a:solidFill>
            <a:schemeClr val="tx1"/>
          </a:solidFill>
          <a:latin typeface="+mn-lt"/>
        </a:defRPr>
      </a:lvl6pPr>
      <a:lvl7pPr marL="7706388" indent="-783451" algn="l" defTabSz="3134937" rtl="0" fontAlgn="base">
        <a:spcBef>
          <a:spcPct val="20000"/>
        </a:spcBef>
        <a:spcAft>
          <a:spcPct val="0"/>
        </a:spcAft>
        <a:buChar char="»"/>
        <a:defRPr sz="6900">
          <a:solidFill>
            <a:schemeClr val="tx1"/>
          </a:solidFill>
          <a:latin typeface="+mn-lt"/>
        </a:defRPr>
      </a:lvl7pPr>
      <a:lvl8pPr marL="8032920" indent="-783451" algn="l" defTabSz="3134937" rtl="0" fontAlgn="base">
        <a:spcBef>
          <a:spcPct val="20000"/>
        </a:spcBef>
        <a:spcAft>
          <a:spcPct val="0"/>
        </a:spcAft>
        <a:buChar char="»"/>
        <a:defRPr sz="6900">
          <a:solidFill>
            <a:schemeClr val="tx1"/>
          </a:solidFill>
          <a:latin typeface="+mn-lt"/>
        </a:defRPr>
      </a:lvl8pPr>
      <a:lvl9pPr marL="8359452" indent="-783451" algn="l" defTabSz="3134937" rtl="0" fontAlgn="base">
        <a:spcBef>
          <a:spcPct val="20000"/>
        </a:spcBef>
        <a:spcAft>
          <a:spcPct val="0"/>
        </a:spcAft>
        <a:buChar char="»"/>
        <a:defRPr sz="6900">
          <a:solidFill>
            <a:schemeClr val="tx1"/>
          </a:solidFill>
          <a:latin typeface="+mn-lt"/>
        </a:defRPr>
      </a:lvl9pPr>
    </p:bodyStyle>
    <p:otherStyle>
      <a:defPPr>
        <a:defRPr lang="en-US"/>
      </a:defPPr>
      <a:lvl1pPr marL="0" algn="l" defTabSz="653064" rtl="0" eaLnBrk="1" latinLnBrk="0" hangingPunct="1">
        <a:defRPr sz="1300" kern="1200">
          <a:solidFill>
            <a:schemeClr val="tx1"/>
          </a:solidFill>
          <a:latin typeface="+mn-lt"/>
          <a:ea typeface="+mn-ea"/>
          <a:cs typeface="+mn-cs"/>
        </a:defRPr>
      </a:lvl1pPr>
      <a:lvl2pPr marL="326532" algn="l" defTabSz="653064" rtl="0" eaLnBrk="1" latinLnBrk="0" hangingPunct="1">
        <a:defRPr sz="1300" kern="1200">
          <a:solidFill>
            <a:schemeClr val="tx1"/>
          </a:solidFill>
          <a:latin typeface="+mn-lt"/>
          <a:ea typeface="+mn-ea"/>
          <a:cs typeface="+mn-cs"/>
        </a:defRPr>
      </a:lvl2pPr>
      <a:lvl3pPr marL="653064" algn="l" defTabSz="653064" rtl="0" eaLnBrk="1" latinLnBrk="0" hangingPunct="1">
        <a:defRPr sz="1300" kern="1200">
          <a:solidFill>
            <a:schemeClr val="tx1"/>
          </a:solidFill>
          <a:latin typeface="+mn-lt"/>
          <a:ea typeface="+mn-ea"/>
          <a:cs typeface="+mn-cs"/>
        </a:defRPr>
      </a:lvl3pPr>
      <a:lvl4pPr marL="979597" algn="l" defTabSz="653064" rtl="0" eaLnBrk="1" latinLnBrk="0" hangingPunct="1">
        <a:defRPr sz="1300" kern="1200">
          <a:solidFill>
            <a:schemeClr val="tx1"/>
          </a:solidFill>
          <a:latin typeface="+mn-lt"/>
          <a:ea typeface="+mn-ea"/>
          <a:cs typeface="+mn-cs"/>
        </a:defRPr>
      </a:lvl4pPr>
      <a:lvl5pPr marL="1306129" algn="l" defTabSz="653064" rtl="0" eaLnBrk="1" latinLnBrk="0" hangingPunct="1">
        <a:defRPr sz="1300" kern="1200">
          <a:solidFill>
            <a:schemeClr val="tx1"/>
          </a:solidFill>
          <a:latin typeface="+mn-lt"/>
          <a:ea typeface="+mn-ea"/>
          <a:cs typeface="+mn-cs"/>
        </a:defRPr>
      </a:lvl5pPr>
      <a:lvl6pPr marL="1632661" algn="l" defTabSz="653064" rtl="0" eaLnBrk="1" latinLnBrk="0" hangingPunct="1">
        <a:defRPr sz="1300" kern="1200">
          <a:solidFill>
            <a:schemeClr val="tx1"/>
          </a:solidFill>
          <a:latin typeface="+mn-lt"/>
          <a:ea typeface="+mn-ea"/>
          <a:cs typeface="+mn-cs"/>
        </a:defRPr>
      </a:lvl6pPr>
      <a:lvl7pPr marL="1959193" algn="l" defTabSz="653064" rtl="0" eaLnBrk="1" latinLnBrk="0" hangingPunct="1">
        <a:defRPr sz="1300" kern="1200">
          <a:solidFill>
            <a:schemeClr val="tx1"/>
          </a:solidFill>
          <a:latin typeface="+mn-lt"/>
          <a:ea typeface="+mn-ea"/>
          <a:cs typeface="+mn-cs"/>
        </a:defRPr>
      </a:lvl7pPr>
      <a:lvl8pPr marL="2285726" algn="l" defTabSz="653064" rtl="0" eaLnBrk="1" latinLnBrk="0" hangingPunct="1">
        <a:defRPr sz="1300" kern="1200">
          <a:solidFill>
            <a:schemeClr val="tx1"/>
          </a:solidFill>
          <a:latin typeface="+mn-lt"/>
          <a:ea typeface="+mn-ea"/>
          <a:cs typeface="+mn-cs"/>
        </a:defRPr>
      </a:lvl8pPr>
      <a:lvl9pPr marL="2612258" algn="l" defTabSz="653064"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kaggle.com/datasets/uwrfkaggler/ravdess-emotional-speech-audio" TargetMode="External"/><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tiff"/><Relationship Id="rId10" Type="http://schemas.openxmlformats.org/officeDocument/2006/relationships/image" Target="../media/image7.png"/><Relationship Id="rId4" Type="http://schemas.openxmlformats.org/officeDocument/2006/relationships/hyperlink" Target="https://www.kaggle.com/code/shivamburnwal/speech-emotion-recognition" TargetMode="Externa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3000">
              <a:schemeClr val="bg1">
                <a:lumMod val="75000"/>
              </a:schemeClr>
            </a:gs>
            <a:gs pos="0">
              <a:schemeClr val="bg1">
                <a:lumMod val="75000"/>
              </a:schemeClr>
            </a:gs>
            <a:gs pos="100000">
              <a:srgbClr val="FFC000"/>
            </a:gs>
          </a:gsLst>
          <a:lin ang="5400000" scaled="1"/>
          <a:tileRect/>
        </a:gradFill>
        <a:effectLst/>
      </p:bgPr>
    </p:bg>
    <p:spTree>
      <p:nvGrpSpPr>
        <p:cNvPr id="1" name=""/>
        <p:cNvGrpSpPr/>
        <p:nvPr/>
      </p:nvGrpSpPr>
      <p:grpSpPr>
        <a:xfrm>
          <a:off x="0" y="0"/>
          <a:ext cx="0" cy="0"/>
          <a:chOff x="0" y="0"/>
          <a:chExt cx="0" cy="0"/>
        </a:xfrm>
      </p:grpSpPr>
      <p:sp>
        <p:nvSpPr>
          <p:cNvPr id="20" name="AutoShape 30"/>
          <p:cNvSpPr>
            <a:spLocks noChangeArrowheads="1"/>
          </p:cNvSpPr>
          <p:nvPr/>
        </p:nvSpPr>
        <p:spPr bwMode="auto">
          <a:xfrm>
            <a:off x="24717374" y="3864186"/>
            <a:ext cx="7772400" cy="17612228"/>
          </a:xfrm>
          <a:prstGeom prst="roundRect">
            <a:avLst>
              <a:gd name="adj" fmla="val 7000"/>
            </a:avLst>
          </a:prstGeom>
          <a:solidFill>
            <a:schemeClr val="bg1"/>
          </a:solidFill>
          <a:ln w="9525">
            <a:solidFill>
              <a:schemeClr val="tx1"/>
            </a:solidFill>
            <a:round/>
            <a:headEnd/>
            <a:tailEnd/>
          </a:ln>
          <a:effectLst/>
        </p:spPr>
        <p:txBody>
          <a:bodyPr wrap="none" lIns="65306" tIns="32653" rIns="65306" bIns="32653" anchor="ctr"/>
          <a:lstStyle/>
          <a:p>
            <a:endParaRPr lang="en-US" sz="4400" b="1">
              <a:latin typeface="+mj-lt"/>
            </a:endParaRPr>
          </a:p>
          <a:p>
            <a:endParaRPr lang="en-US" sz="4400" b="1">
              <a:latin typeface="+mj-lt"/>
            </a:endParaRPr>
          </a:p>
          <a:p>
            <a:endParaRPr lang="en-US" sz="4400" b="1">
              <a:latin typeface="+mj-lt"/>
            </a:endParaRPr>
          </a:p>
          <a:p>
            <a:endParaRPr lang="en-US" sz="4400" b="1">
              <a:latin typeface="+mj-lt"/>
            </a:endParaRPr>
          </a:p>
          <a:p>
            <a:endParaRPr lang="en-US" sz="4400" b="1">
              <a:latin typeface="+mj-lt"/>
            </a:endParaRPr>
          </a:p>
        </p:txBody>
      </p:sp>
      <p:sp>
        <p:nvSpPr>
          <p:cNvPr id="21" name="AutoShape 29"/>
          <p:cNvSpPr>
            <a:spLocks noChangeArrowheads="1"/>
          </p:cNvSpPr>
          <p:nvPr/>
        </p:nvSpPr>
        <p:spPr bwMode="auto">
          <a:xfrm>
            <a:off x="8574548" y="3865485"/>
            <a:ext cx="7823674" cy="17608108"/>
          </a:xfrm>
          <a:prstGeom prst="roundRect">
            <a:avLst>
              <a:gd name="adj" fmla="val 7000"/>
            </a:avLst>
          </a:prstGeom>
          <a:solidFill>
            <a:schemeClr val="bg1"/>
          </a:solidFill>
          <a:ln w="9525">
            <a:solidFill>
              <a:schemeClr val="tx1"/>
            </a:solidFill>
            <a:round/>
            <a:headEnd/>
            <a:tailEnd/>
          </a:ln>
          <a:effectLst/>
        </p:spPr>
        <p:txBody>
          <a:bodyPr wrap="none" lIns="65306" tIns="32653" rIns="65306" bIns="32653" anchor="ctr"/>
          <a:lstStyle/>
          <a:p>
            <a:endParaRPr lang="en-US">
              <a:latin typeface="+mj-lt"/>
            </a:endParaRPr>
          </a:p>
        </p:txBody>
      </p:sp>
      <p:sp>
        <p:nvSpPr>
          <p:cNvPr id="22" name="AutoShape 31"/>
          <p:cNvSpPr>
            <a:spLocks noChangeArrowheads="1"/>
          </p:cNvSpPr>
          <p:nvPr/>
        </p:nvSpPr>
        <p:spPr bwMode="auto">
          <a:xfrm>
            <a:off x="16721384" y="3878489"/>
            <a:ext cx="7739548" cy="17612228"/>
          </a:xfrm>
          <a:prstGeom prst="roundRect">
            <a:avLst>
              <a:gd name="adj" fmla="val 7000"/>
            </a:avLst>
          </a:prstGeom>
          <a:solidFill>
            <a:schemeClr val="bg1"/>
          </a:solidFill>
          <a:ln w="9525">
            <a:solidFill>
              <a:schemeClr val="tx1"/>
            </a:solidFill>
            <a:round/>
            <a:headEnd/>
            <a:tailEnd/>
          </a:ln>
          <a:effectLst/>
        </p:spPr>
        <p:txBody>
          <a:bodyPr wrap="none" lIns="65306" tIns="32653" rIns="65306" bIns="32653" anchor="ctr"/>
          <a:lstStyle/>
          <a:p>
            <a:endParaRPr lang="en-US">
              <a:latin typeface="+mj-lt"/>
            </a:endParaRPr>
          </a:p>
        </p:txBody>
      </p:sp>
      <p:sp>
        <p:nvSpPr>
          <p:cNvPr id="23" name="AutoShape 4"/>
          <p:cNvSpPr>
            <a:spLocks noChangeArrowheads="1"/>
          </p:cNvSpPr>
          <p:nvPr/>
        </p:nvSpPr>
        <p:spPr bwMode="auto">
          <a:xfrm>
            <a:off x="457200" y="3911341"/>
            <a:ext cx="7772400" cy="17612228"/>
          </a:xfrm>
          <a:prstGeom prst="roundRect">
            <a:avLst>
              <a:gd name="adj" fmla="val 7000"/>
            </a:avLst>
          </a:prstGeom>
          <a:solidFill>
            <a:schemeClr val="bg1"/>
          </a:solidFill>
          <a:ln w="9525">
            <a:solidFill>
              <a:schemeClr val="tx1"/>
            </a:solidFill>
            <a:round/>
            <a:headEnd/>
            <a:tailEnd/>
          </a:ln>
          <a:effectLst/>
        </p:spPr>
        <p:txBody>
          <a:bodyPr wrap="none" lIns="65306" tIns="32653" rIns="65306" bIns="32653" anchor="ctr"/>
          <a:lstStyle/>
          <a:p>
            <a:endParaRPr lang="en-US">
              <a:latin typeface="+mj-lt"/>
            </a:endParaRPr>
          </a:p>
        </p:txBody>
      </p:sp>
      <p:sp>
        <p:nvSpPr>
          <p:cNvPr id="2058" name="Text Box 10"/>
          <p:cNvSpPr txBox="1">
            <a:spLocks noChangeArrowheads="1"/>
          </p:cNvSpPr>
          <p:nvPr/>
        </p:nvSpPr>
        <p:spPr bwMode="auto">
          <a:xfrm>
            <a:off x="8789317" y="4155310"/>
            <a:ext cx="7372350" cy="896940"/>
          </a:xfrm>
          <a:prstGeom prst="rect">
            <a:avLst/>
          </a:prstGeom>
          <a:noFill/>
          <a:ln w="9525">
            <a:noFill/>
            <a:miter lim="800000"/>
            <a:headEnd/>
            <a:tailEnd/>
          </a:ln>
          <a:effectLst/>
        </p:spPr>
        <p:txBody>
          <a:bodyPr lIns="65306" tIns="32653" rIns="65306" bIns="32653">
            <a:spAutoFit/>
          </a:bodyPr>
          <a:lstStyle/>
          <a:p>
            <a:pPr defTabSz="3134937">
              <a:spcBef>
                <a:spcPct val="50000"/>
              </a:spcBef>
            </a:pPr>
            <a:r>
              <a:rPr lang="en-US" sz="5400" b="1">
                <a:latin typeface="+mj-lt"/>
              </a:rPr>
              <a:t>Design</a:t>
            </a:r>
          </a:p>
        </p:txBody>
      </p:sp>
      <p:sp>
        <p:nvSpPr>
          <p:cNvPr id="2059" name="Text Box 11"/>
          <p:cNvSpPr txBox="1">
            <a:spLocks noChangeArrowheads="1"/>
          </p:cNvSpPr>
          <p:nvPr/>
        </p:nvSpPr>
        <p:spPr bwMode="auto">
          <a:xfrm>
            <a:off x="24899737" y="12935114"/>
            <a:ext cx="7372350" cy="896940"/>
          </a:xfrm>
          <a:prstGeom prst="rect">
            <a:avLst/>
          </a:prstGeom>
          <a:noFill/>
          <a:ln w="9525">
            <a:noFill/>
            <a:miter lim="800000"/>
            <a:headEnd/>
            <a:tailEnd/>
          </a:ln>
          <a:effectLst/>
        </p:spPr>
        <p:txBody>
          <a:bodyPr lIns="65306" tIns="32653" rIns="65306" bIns="32653">
            <a:spAutoFit/>
          </a:bodyPr>
          <a:lstStyle/>
          <a:p>
            <a:pPr defTabSz="3134937">
              <a:spcBef>
                <a:spcPct val="50000"/>
              </a:spcBef>
            </a:pPr>
            <a:r>
              <a:rPr lang="en-US" sz="5400" b="1">
                <a:latin typeface="+mj-lt"/>
              </a:rPr>
              <a:t>Conclusions</a:t>
            </a:r>
          </a:p>
        </p:txBody>
      </p:sp>
      <p:sp>
        <p:nvSpPr>
          <p:cNvPr id="2061" name="AutoShape 13"/>
          <p:cNvSpPr>
            <a:spLocks noChangeArrowheads="1"/>
          </p:cNvSpPr>
          <p:nvPr/>
        </p:nvSpPr>
        <p:spPr bwMode="auto">
          <a:xfrm>
            <a:off x="514350" y="254000"/>
            <a:ext cx="31889700" cy="3435134"/>
          </a:xfrm>
          <a:prstGeom prst="roundRect">
            <a:avLst>
              <a:gd name="adj" fmla="val 10870"/>
            </a:avLst>
          </a:prstGeom>
          <a:solidFill>
            <a:srgbClr val="FDE745"/>
          </a:solidFill>
          <a:ln>
            <a:headEnd/>
            <a:tailEnd/>
          </a:ln>
        </p:spPr>
        <p:style>
          <a:lnRef idx="1">
            <a:schemeClr val="accent5"/>
          </a:lnRef>
          <a:fillRef idx="3">
            <a:schemeClr val="accent5"/>
          </a:fillRef>
          <a:effectRef idx="2">
            <a:schemeClr val="accent5"/>
          </a:effectRef>
          <a:fontRef idx="minor">
            <a:schemeClr val="lt1"/>
          </a:fontRef>
        </p:style>
        <p:txBody>
          <a:bodyPr wrap="none" lIns="65306" tIns="32653" rIns="65306" bIns="32653" anchor="ctr"/>
          <a:lstStyle/>
          <a:p>
            <a:pPr defTabSz="3134937"/>
            <a:endParaRPr lang="en-US">
              <a:solidFill>
                <a:schemeClr val="bg1"/>
              </a:solidFill>
              <a:latin typeface="+mj-lt"/>
            </a:endParaRPr>
          </a:p>
        </p:txBody>
      </p:sp>
      <p:sp>
        <p:nvSpPr>
          <p:cNvPr id="2067" name="Text Box 19"/>
          <p:cNvSpPr txBox="1">
            <a:spLocks noChangeArrowheads="1"/>
          </p:cNvSpPr>
          <p:nvPr/>
        </p:nvSpPr>
        <p:spPr bwMode="auto">
          <a:xfrm>
            <a:off x="9342157" y="20002098"/>
            <a:ext cx="6229350" cy="1050829"/>
          </a:xfrm>
          <a:prstGeom prst="rect">
            <a:avLst/>
          </a:prstGeom>
          <a:noFill/>
          <a:ln w="9525">
            <a:noFill/>
            <a:miter lim="800000"/>
            <a:headEnd/>
            <a:tailEnd/>
          </a:ln>
          <a:effectLst/>
        </p:spPr>
        <p:txBody>
          <a:bodyPr lIns="65306" tIns="32653" rIns="65306" bIns="32653" anchor="t">
            <a:spAutoFit/>
          </a:bodyPr>
          <a:lstStyle/>
          <a:p>
            <a:pPr defTabSz="3134937">
              <a:spcBef>
                <a:spcPct val="50000"/>
              </a:spcBef>
            </a:pPr>
            <a:r>
              <a:rPr lang="en-US" sz="3200" b="1" i="1">
                <a:latin typeface="+mj-lt"/>
              </a:rPr>
              <a:t>Figure3: Website Home Screen/ Speech Emotion Analyzer</a:t>
            </a:r>
          </a:p>
        </p:txBody>
      </p:sp>
      <p:sp>
        <p:nvSpPr>
          <p:cNvPr id="2075" name="Text Box 27"/>
          <p:cNvSpPr txBox="1">
            <a:spLocks noChangeArrowheads="1"/>
          </p:cNvSpPr>
          <p:nvPr/>
        </p:nvSpPr>
        <p:spPr bwMode="auto">
          <a:xfrm>
            <a:off x="25497700" y="17822805"/>
            <a:ext cx="6229350" cy="681497"/>
          </a:xfrm>
          <a:prstGeom prst="rect">
            <a:avLst/>
          </a:prstGeom>
          <a:noFill/>
          <a:ln w="9525">
            <a:noFill/>
            <a:miter lim="800000"/>
            <a:headEnd/>
            <a:tailEnd/>
          </a:ln>
          <a:effectLst/>
        </p:spPr>
        <p:txBody>
          <a:bodyPr lIns="65306" tIns="32653" rIns="65306" bIns="32653">
            <a:spAutoFit/>
          </a:bodyPr>
          <a:lstStyle/>
          <a:p>
            <a:pPr defTabSz="3134937">
              <a:spcBef>
                <a:spcPct val="50000"/>
              </a:spcBef>
            </a:pPr>
            <a:r>
              <a:rPr lang="en-US" sz="4000" b="1">
                <a:latin typeface="+mj-lt"/>
              </a:rPr>
              <a:t>Bibliography</a:t>
            </a:r>
          </a:p>
        </p:txBody>
      </p:sp>
      <p:sp>
        <p:nvSpPr>
          <p:cNvPr id="2084" name="Text Box 36"/>
          <p:cNvSpPr txBox="1">
            <a:spLocks noChangeArrowheads="1"/>
          </p:cNvSpPr>
          <p:nvPr/>
        </p:nvSpPr>
        <p:spPr bwMode="auto">
          <a:xfrm>
            <a:off x="8937306" y="5290801"/>
            <a:ext cx="7067550" cy="11518023"/>
          </a:xfrm>
          <a:prstGeom prst="rect">
            <a:avLst/>
          </a:prstGeom>
          <a:noFill/>
          <a:ln w="57150" cmpd="thinThick">
            <a:noFill/>
            <a:miter lim="800000"/>
            <a:headEnd/>
            <a:tailEnd/>
          </a:ln>
          <a:effectLst/>
        </p:spPr>
        <p:txBody>
          <a:bodyPr lIns="43688" tIns="21843" rIns="43688" bIns="21843" anchor="t">
            <a:spAutoFit/>
          </a:bodyPr>
          <a:lstStyle/>
          <a:p>
            <a:pPr algn="l" defTabSz="4389438" eaLnBrk="0" hangingPunct="0">
              <a:lnSpc>
                <a:spcPct val="95000"/>
              </a:lnSpc>
            </a:pPr>
            <a:r>
              <a:rPr lang="en-US" sz="2800" b="1">
                <a:latin typeface="Arial"/>
                <a:cs typeface="Arial"/>
              </a:rPr>
              <a:t>Front-end</a:t>
            </a:r>
            <a:endParaRPr lang="en-US" sz="2800">
              <a:cs typeface="Arial"/>
            </a:endParaRPr>
          </a:p>
          <a:p>
            <a:pPr marL="457200" indent="-457200" algn="l" defTabSz="437644">
              <a:lnSpc>
                <a:spcPct val="95000"/>
              </a:lnSpc>
              <a:buFont typeface="Arial"/>
              <a:buChar char="•"/>
            </a:pPr>
            <a:r>
              <a:rPr lang="en-US" sz="2800">
                <a:latin typeface="+mj-lt"/>
                <a:cs typeface="Arial"/>
              </a:rPr>
              <a:t>Header</a:t>
            </a:r>
            <a:endParaRPr lang="en-US" sz="2800" b="1">
              <a:latin typeface="+mj-lt"/>
              <a:cs typeface="Arial"/>
            </a:endParaRPr>
          </a:p>
          <a:p>
            <a:pPr marL="783590" lvl="1" indent="-457200" algn="l" defTabSz="437644">
              <a:lnSpc>
                <a:spcPct val="95000"/>
              </a:lnSpc>
              <a:buFont typeface="Arial"/>
              <a:buChar char="•"/>
            </a:pPr>
            <a:r>
              <a:rPr lang="en-US" sz="2800">
                <a:latin typeface="+mj-lt"/>
                <a:cs typeface="Arial"/>
              </a:rPr>
              <a:t>Contains a navigation to the webpages along with logo and title</a:t>
            </a:r>
          </a:p>
          <a:p>
            <a:pPr marL="457200" indent="-457200" algn="l" defTabSz="437644">
              <a:lnSpc>
                <a:spcPct val="95000"/>
              </a:lnSpc>
              <a:buFont typeface="Arial"/>
              <a:buChar char="•"/>
            </a:pPr>
            <a:r>
              <a:rPr lang="en-US" sz="2800">
                <a:latin typeface="+mj-lt"/>
                <a:cs typeface="Arial"/>
              </a:rPr>
              <a:t>Home Screen/Analyzer</a:t>
            </a:r>
          </a:p>
          <a:p>
            <a:pPr marL="783590" lvl="1" indent="-457200" algn="l" defTabSz="437644">
              <a:lnSpc>
                <a:spcPct val="95000"/>
              </a:lnSpc>
              <a:buFont typeface="Arial"/>
              <a:buChar char="•"/>
            </a:pPr>
            <a:r>
              <a:rPr lang="en-US" sz="2800">
                <a:latin typeface="+mj-lt"/>
                <a:cs typeface="Arial"/>
              </a:rPr>
              <a:t>The main webpage of the website, houses the Speech Emotion Distinguisher form</a:t>
            </a:r>
          </a:p>
          <a:p>
            <a:pPr marL="783590" lvl="1" indent="-457200" algn="l" defTabSz="437644">
              <a:lnSpc>
                <a:spcPct val="95000"/>
              </a:lnSpc>
              <a:buFont typeface="Arial"/>
              <a:buChar char="•"/>
            </a:pPr>
            <a:r>
              <a:rPr lang="en-US" sz="2800">
                <a:latin typeface="+mj-lt"/>
                <a:cs typeface="Arial"/>
              </a:rPr>
              <a:t>Communicates directly with machine-learning back-end by obtaining input and displaying output</a:t>
            </a:r>
          </a:p>
          <a:p>
            <a:pPr marL="457200" indent="-457200" algn="l" defTabSz="437644">
              <a:lnSpc>
                <a:spcPct val="95000"/>
              </a:lnSpc>
              <a:buFont typeface="Arial"/>
              <a:buChar char="•"/>
            </a:pPr>
            <a:r>
              <a:rPr lang="en-US" sz="2800">
                <a:latin typeface="+mj-lt"/>
                <a:cs typeface="Arial"/>
              </a:rPr>
              <a:t>Emotion Tips</a:t>
            </a:r>
          </a:p>
          <a:p>
            <a:pPr marL="783590" lvl="1" indent="-457200" algn="l" defTabSz="437644">
              <a:lnSpc>
                <a:spcPct val="95000"/>
              </a:lnSpc>
              <a:buFont typeface="Arial"/>
              <a:buChar char="•"/>
            </a:pPr>
            <a:r>
              <a:rPr lang="en-US" sz="2800">
                <a:latin typeface="+mj-lt"/>
                <a:cs typeface="Arial"/>
              </a:rPr>
              <a:t>Secondary webpage, displays information and tips on how to achieve a desired emotion while speaking</a:t>
            </a:r>
          </a:p>
          <a:p>
            <a:pPr marL="783590" lvl="1" indent="-457200" algn="l" defTabSz="437644">
              <a:lnSpc>
                <a:spcPct val="95000"/>
              </a:lnSpc>
              <a:buFont typeface="Arial"/>
              <a:buChar char="•"/>
            </a:pPr>
            <a:r>
              <a:rPr lang="en-US" sz="2800">
                <a:latin typeface="+mj-lt"/>
                <a:cs typeface="Arial"/>
              </a:rPr>
              <a:t>Displays useful YouTube videos on how to act a certain emotion</a:t>
            </a:r>
          </a:p>
          <a:p>
            <a:pPr marL="457200" indent="-457200" algn="l" defTabSz="437644">
              <a:lnSpc>
                <a:spcPct val="95000"/>
              </a:lnSpc>
              <a:buFont typeface="Arial"/>
              <a:buChar char="•"/>
            </a:pPr>
            <a:r>
              <a:rPr lang="en-US" sz="2800">
                <a:latin typeface="+mj-lt"/>
                <a:cs typeface="Arial"/>
              </a:rPr>
              <a:t>About/Footer</a:t>
            </a:r>
          </a:p>
          <a:p>
            <a:pPr marL="783590" lvl="1" indent="-457200" algn="l" defTabSz="437644">
              <a:lnSpc>
                <a:spcPct val="95000"/>
              </a:lnSpc>
              <a:buFont typeface="Arial"/>
              <a:buChar char="•"/>
            </a:pPr>
            <a:r>
              <a:rPr lang="en-US" sz="2800">
                <a:latin typeface="+mj-lt"/>
                <a:cs typeface="Arial"/>
              </a:rPr>
              <a:t>Tertiary webpage, displays information about project and authors</a:t>
            </a:r>
          </a:p>
          <a:p>
            <a:pPr algn="l" defTabSz="437644">
              <a:lnSpc>
                <a:spcPct val="95000"/>
              </a:lnSpc>
            </a:pPr>
            <a:r>
              <a:rPr lang="en-US" sz="2800" b="1">
                <a:latin typeface="+mj-lt"/>
                <a:cs typeface="Arial"/>
              </a:rPr>
              <a:t>Back-end</a:t>
            </a:r>
            <a:endParaRPr lang="en-US" sz="2800" b="1">
              <a:latin typeface="+mj-lt"/>
            </a:endParaRPr>
          </a:p>
          <a:p>
            <a:pPr marL="457200" indent="-457200" algn="l" defTabSz="437644">
              <a:lnSpc>
                <a:spcPct val="95000"/>
              </a:lnSpc>
              <a:buFont typeface="Arial"/>
              <a:buChar char="•"/>
            </a:pPr>
            <a:r>
              <a:rPr lang="en-US" sz="2800">
                <a:latin typeface="+mj-lt"/>
                <a:cs typeface="Arial"/>
              </a:rPr>
              <a:t>Contains the preprocessing necessary for the user input to be predicted on by the model</a:t>
            </a:r>
          </a:p>
          <a:p>
            <a:pPr marL="457200" indent="-457200" algn="l" defTabSz="437644">
              <a:lnSpc>
                <a:spcPct val="95000"/>
              </a:lnSpc>
              <a:buFont typeface="Arial"/>
              <a:buChar char="•"/>
            </a:pPr>
            <a:r>
              <a:rPr lang="en-US" sz="2800">
                <a:latin typeface="+mj-lt"/>
                <a:cs typeface="Arial"/>
              </a:rPr>
              <a:t>Controls the routing between webpages</a:t>
            </a:r>
            <a:endParaRPr lang="en-US" sz="2800">
              <a:latin typeface="+mj-lt"/>
            </a:endParaRPr>
          </a:p>
          <a:p>
            <a:pPr algn="l" defTabSz="437644" eaLnBrk="0" hangingPunct="0"/>
            <a:r>
              <a:rPr lang="en-US" sz="2000">
                <a:latin typeface="+mj-lt"/>
              </a:rPr>
              <a:t>.</a:t>
            </a:r>
            <a:endParaRPr lang="en-US" sz="2000">
              <a:latin typeface="+mj-lt"/>
              <a:cs typeface="Arial"/>
            </a:endParaRPr>
          </a:p>
          <a:p>
            <a:pPr algn="l" defTabSz="437644" eaLnBrk="0" hangingPunct="0"/>
            <a:endParaRPr lang="en-US" sz="2000">
              <a:latin typeface="+mj-lt"/>
            </a:endParaRPr>
          </a:p>
          <a:p>
            <a:pPr algn="l" defTabSz="437644" eaLnBrk="0" hangingPunct="0"/>
            <a:endParaRPr lang="en-US" sz="1400">
              <a:latin typeface="+mj-lt"/>
            </a:endParaRPr>
          </a:p>
        </p:txBody>
      </p:sp>
      <p:sp>
        <p:nvSpPr>
          <p:cNvPr id="2086" name="Text Box 38"/>
          <p:cNvSpPr txBox="1">
            <a:spLocks noChangeArrowheads="1"/>
          </p:cNvSpPr>
          <p:nvPr/>
        </p:nvSpPr>
        <p:spPr bwMode="auto">
          <a:xfrm>
            <a:off x="25137208" y="18649463"/>
            <a:ext cx="6890147" cy="2500170"/>
          </a:xfrm>
          <a:prstGeom prst="rect">
            <a:avLst/>
          </a:prstGeom>
          <a:noFill/>
          <a:ln w="57150" cmpd="thinThick">
            <a:noFill/>
            <a:miter lim="800000"/>
            <a:headEnd/>
            <a:tailEnd/>
          </a:ln>
          <a:effectLst/>
        </p:spPr>
        <p:txBody>
          <a:bodyPr lIns="43688" tIns="21843" rIns="43688" bIns="21843" anchor="t">
            <a:spAutoFit/>
          </a:bodyPr>
          <a:lstStyle/>
          <a:p>
            <a:pPr marL="244475" indent="-244475" algn="l" defTabSz="437644" eaLnBrk="0" hangingPunct="0">
              <a:lnSpc>
                <a:spcPct val="95000"/>
              </a:lnSpc>
              <a:buFontTx/>
              <a:buAutoNum type="arabicPeriod"/>
            </a:pPr>
            <a:r>
              <a:rPr lang="en-US" sz="2800">
                <a:latin typeface="+mj-lt"/>
                <a:cs typeface="Arial"/>
              </a:rPr>
              <a:t> RAVDESS Database </a:t>
            </a:r>
            <a:r>
              <a:rPr lang="en-US" sz="2800" dirty="0">
                <a:latin typeface="+mj-lt"/>
                <a:cs typeface="Arial"/>
                <a:hlinkClick r:id="rId3">
                  <a:extLst>
                    <a:ext uri="{A12FA001-AC4F-418D-AE19-62706E023703}">
                      <ahyp:hlinkClr xmlns:ahyp="http://schemas.microsoft.com/office/drawing/2018/hyperlinkcolor" val="tx"/>
                    </a:ext>
                  </a:extLst>
                </a:hlinkClick>
              </a:rPr>
              <a:t>https://www.kaggle.com/datasets/uwrfkaggler/ravdess-emotional-speech-audio</a:t>
            </a:r>
            <a:endParaRPr lang="en-US" sz="2800" b="1" dirty="0">
              <a:latin typeface="+mj-lt"/>
              <a:cs typeface="Arial"/>
              <a:hlinkClick r:id="rId3">
                <a:extLst>
                  <a:ext uri="{A12FA001-AC4F-418D-AE19-62706E023703}">
                    <ahyp:hlinkClr xmlns:ahyp="http://schemas.microsoft.com/office/drawing/2018/hyperlinkcolor" val="tx"/>
                  </a:ext>
                </a:extLst>
              </a:hlinkClick>
            </a:endParaRPr>
          </a:p>
          <a:p>
            <a:pPr marL="244475" indent="-244475" algn="l" defTabSz="437644" eaLnBrk="0" hangingPunct="0">
              <a:lnSpc>
                <a:spcPct val="95000"/>
              </a:lnSpc>
              <a:buFontTx/>
              <a:buAutoNum type="arabicPeriod"/>
            </a:pPr>
            <a:r>
              <a:rPr lang="en-US" sz="2800" b="1" dirty="0">
                <a:latin typeface="+mj-lt"/>
                <a:cs typeface="Arial"/>
              </a:rPr>
              <a:t> </a:t>
            </a:r>
            <a:r>
              <a:rPr lang="en-US" sz="2800">
                <a:latin typeface="+mj-lt"/>
                <a:cs typeface="Arial"/>
              </a:rPr>
              <a:t>Adapted From:  </a:t>
            </a:r>
            <a:r>
              <a:rPr lang="en-US" sz="2800" dirty="0">
                <a:latin typeface="+mj-lt"/>
                <a:cs typeface="Arial"/>
                <a:hlinkClick r:id="rId4">
                  <a:extLst>
                    <a:ext uri="{A12FA001-AC4F-418D-AE19-62706E023703}">
                      <ahyp:hlinkClr xmlns:ahyp="http://schemas.microsoft.com/office/drawing/2018/hyperlinkcolor" val="tx"/>
                    </a:ext>
                  </a:extLst>
                </a:hlinkClick>
              </a:rPr>
              <a:t>https://www.kaggle.com/code/shivamburnwal/speech-emotion-recognition</a:t>
            </a:r>
            <a:endParaRPr lang="en-US" sz="2800" b="1" dirty="0">
              <a:latin typeface="+mj-lt"/>
              <a:cs typeface="Arial"/>
              <a:hlinkClick r:id="rId4">
                <a:extLst>
                  <a:ext uri="{A12FA001-AC4F-418D-AE19-62706E023703}">
                    <ahyp:hlinkClr xmlns:ahyp="http://schemas.microsoft.com/office/drawing/2018/hyperlinkcolor" val="tx"/>
                  </a:ext>
                </a:extLst>
              </a:hlinkClick>
            </a:endParaRPr>
          </a:p>
        </p:txBody>
      </p:sp>
      <p:sp>
        <p:nvSpPr>
          <p:cNvPr id="2088" name="Text Box 40"/>
          <p:cNvSpPr txBox="1">
            <a:spLocks noChangeArrowheads="1"/>
          </p:cNvSpPr>
          <p:nvPr/>
        </p:nvSpPr>
        <p:spPr bwMode="auto">
          <a:xfrm>
            <a:off x="25079199" y="13835313"/>
            <a:ext cx="7267575" cy="3695882"/>
          </a:xfrm>
          <a:prstGeom prst="rect">
            <a:avLst/>
          </a:prstGeom>
          <a:noFill/>
          <a:ln w="57150" cmpd="thinThick">
            <a:noFill/>
            <a:miter lim="800000"/>
            <a:headEnd/>
            <a:tailEnd/>
          </a:ln>
          <a:effectLst/>
        </p:spPr>
        <p:txBody>
          <a:bodyPr lIns="43688" tIns="21843" rIns="43688" bIns="21843" anchor="t">
            <a:spAutoFit/>
          </a:bodyPr>
          <a:lstStyle/>
          <a:p>
            <a:pPr algn="l"/>
            <a:r>
              <a:rPr lang="en-US" sz="2800">
                <a:latin typeface="Arial"/>
                <a:cs typeface="Arial"/>
              </a:rPr>
              <a:t>In conclusion, the Speech Emotion Distinguisher represent a major achievement in the field of embedded neural networks and spoken emotion analysis. It enables users to delve into the emotional content of speech. The hard part, however, is to recognize its ability to be used in special education, acting and voice acting and public speaking.</a:t>
            </a:r>
            <a:endParaRPr lang="en-US" sz="2800">
              <a:cs typeface="Arial"/>
            </a:endParaRPr>
          </a:p>
          <a:p>
            <a:pPr defTabSz="437644" eaLnBrk="0" hangingPunct="0">
              <a:lnSpc>
                <a:spcPct val="95000"/>
              </a:lnSpc>
            </a:pPr>
            <a:endParaRPr lang="en-US" sz="1400">
              <a:latin typeface="+mj-lt"/>
              <a:cs typeface="Arial"/>
            </a:endParaRPr>
          </a:p>
        </p:txBody>
      </p:sp>
      <p:sp>
        <p:nvSpPr>
          <p:cNvPr id="24" name="Text Box 9"/>
          <p:cNvSpPr txBox="1">
            <a:spLocks noChangeArrowheads="1"/>
          </p:cNvSpPr>
          <p:nvPr/>
        </p:nvSpPr>
        <p:spPr bwMode="auto">
          <a:xfrm>
            <a:off x="777053" y="5428790"/>
            <a:ext cx="7334250" cy="3771574"/>
          </a:xfrm>
          <a:prstGeom prst="rect">
            <a:avLst/>
          </a:prstGeom>
          <a:noFill/>
          <a:ln w="9525">
            <a:noFill/>
            <a:miter lim="800000"/>
            <a:headEnd/>
            <a:tailEnd/>
          </a:ln>
          <a:effectLst/>
        </p:spPr>
        <p:txBody>
          <a:bodyPr lIns="65306" tIns="32653" rIns="65306" bIns="32653" anchor="t">
            <a:spAutoFit/>
          </a:bodyPr>
          <a:lstStyle/>
          <a:p>
            <a:pPr algn="l" defTabSz="4389438">
              <a:lnSpc>
                <a:spcPct val="95000"/>
              </a:lnSpc>
            </a:pPr>
            <a:r>
              <a:rPr lang="en-US" sz="2800">
                <a:latin typeface="Arial"/>
                <a:cs typeface="Arial"/>
              </a:rPr>
              <a:t>SED is a newly-designed website equipped with an embedded machine-learning model used to predict emotion in speech and provide tips in order to improve emotion in speech. The focus of the project was to design and implement a web hub in order to help people produce and understand emotion in speech.</a:t>
            </a:r>
            <a:endParaRPr lang="en-US">
              <a:cs typeface="Arial" charset="0"/>
            </a:endParaRPr>
          </a:p>
          <a:p>
            <a:pPr marL="457200" indent="-457200" algn="l">
              <a:buFont typeface="Arial" panose="020B0604020202020204" pitchFamily="34" charset="0"/>
              <a:buChar char="•"/>
            </a:pPr>
            <a:endParaRPr lang="en-US" sz="2800">
              <a:latin typeface="+mj-lt"/>
              <a:cs typeface="Arial"/>
            </a:endParaRPr>
          </a:p>
        </p:txBody>
      </p:sp>
      <p:sp>
        <p:nvSpPr>
          <p:cNvPr id="26" name="Text Box 42"/>
          <p:cNvSpPr txBox="1">
            <a:spLocks noChangeArrowheads="1"/>
          </p:cNvSpPr>
          <p:nvPr/>
        </p:nvSpPr>
        <p:spPr bwMode="auto">
          <a:xfrm>
            <a:off x="700439" y="4191622"/>
            <a:ext cx="7372350" cy="896940"/>
          </a:xfrm>
          <a:prstGeom prst="rect">
            <a:avLst/>
          </a:prstGeom>
          <a:noFill/>
          <a:ln w="9525">
            <a:noFill/>
            <a:miter lim="800000"/>
            <a:headEnd/>
            <a:tailEnd/>
          </a:ln>
          <a:effectLst/>
        </p:spPr>
        <p:txBody>
          <a:bodyPr lIns="65306" tIns="32653" rIns="65306" bIns="32653">
            <a:spAutoFit/>
          </a:bodyPr>
          <a:lstStyle/>
          <a:p>
            <a:r>
              <a:rPr lang="en-US" sz="5400" b="1">
                <a:latin typeface="+mj-lt"/>
                <a:cs typeface="Times New Roman" pitchFamily="18" charset="0"/>
              </a:rPr>
              <a:t>Abstract</a:t>
            </a:r>
            <a:endParaRPr lang="en-US" sz="2400">
              <a:latin typeface="+mj-lt"/>
              <a:cs typeface="Times New Roman" pitchFamily="18" charset="0"/>
            </a:endParaRPr>
          </a:p>
        </p:txBody>
      </p:sp>
      <p:sp>
        <p:nvSpPr>
          <p:cNvPr id="29" name="Text Box 9"/>
          <p:cNvSpPr txBox="1">
            <a:spLocks noChangeArrowheads="1"/>
          </p:cNvSpPr>
          <p:nvPr/>
        </p:nvSpPr>
        <p:spPr bwMode="auto">
          <a:xfrm>
            <a:off x="673378" y="12491400"/>
            <a:ext cx="7541601" cy="3308598"/>
          </a:xfrm>
          <a:prstGeom prst="rect">
            <a:avLst/>
          </a:prstGeom>
          <a:noFill/>
          <a:ln w="9525">
            <a:noFill/>
            <a:miter lim="800000"/>
            <a:headEnd/>
            <a:tailEnd/>
          </a:ln>
          <a:effectLst/>
        </p:spPr>
        <p:txBody>
          <a:bodyPr wrap="square" lIns="91440" tIns="45720" rIns="91440" bIns="45720" anchor="t">
            <a:spAutoFit/>
          </a:bodyPr>
          <a:lstStyle/>
          <a:p>
            <a:pPr algn="l" defTabSz="4389438" eaLnBrk="0" hangingPunct="0">
              <a:lnSpc>
                <a:spcPct val="95000"/>
              </a:lnSpc>
            </a:pPr>
            <a:endParaRPr lang="en-US" sz="2800">
              <a:latin typeface="+mj-lt"/>
            </a:endParaRPr>
          </a:p>
          <a:p>
            <a:pPr algn="l" defTabSz="4389438" eaLnBrk="0" hangingPunct="0">
              <a:lnSpc>
                <a:spcPct val="95000"/>
              </a:lnSpc>
            </a:pPr>
            <a:r>
              <a:rPr lang="en-US" sz="2800">
                <a:latin typeface="+mj-lt"/>
                <a:cs typeface="Arial"/>
              </a:rPr>
              <a:t>The Speech Emotion Distinguisher or SED is a website aiming to be a hub for understanding, learning and achieving accurate information, exceptional performance abilities, and expansive knowledge in the realm of emotion in speech.</a:t>
            </a:r>
          </a:p>
          <a:p>
            <a:pPr algn="l" defTabSz="4389438" eaLnBrk="0" hangingPunct="0">
              <a:lnSpc>
                <a:spcPct val="95000"/>
              </a:lnSpc>
            </a:pPr>
            <a:endParaRPr lang="en-US" sz="2400" b="1">
              <a:latin typeface="+mj-lt"/>
            </a:endParaRPr>
          </a:p>
        </p:txBody>
      </p:sp>
      <p:sp>
        <p:nvSpPr>
          <p:cNvPr id="30" name="Text Box 42"/>
          <p:cNvSpPr txBox="1">
            <a:spLocks noChangeArrowheads="1"/>
          </p:cNvSpPr>
          <p:nvPr/>
        </p:nvSpPr>
        <p:spPr bwMode="auto">
          <a:xfrm>
            <a:off x="1153745" y="11551892"/>
            <a:ext cx="6345607" cy="923330"/>
          </a:xfrm>
          <a:prstGeom prst="rect">
            <a:avLst/>
          </a:prstGeom>
          <a:noFill/>
          <a:ln w="9525">
            <a:noFill/>
            <a:miter lim="800000"/>
            <a:headEnd/>
            <a:tailEnd/>
          </a:ln>
          <a:effectLst/>
        </p:spPr>
        <p:txBody>
          <a:bodyPr wrap="square">
            <a:spAutoFit/>
          </a:bodyPr>
          <a:lstStyle/>
          <a:p>
            <a:pPr defTabSz="4389438">
              <a:spcBef>
                <a:spcPct val="50000"/>
              </a:spcBef>
            </a:pPr>
            <a:r>
              <a:rPr lang="en-US" sz="5400" b="1">
                <a:latin typeface="+mj-lt"/>
              </a:rPr>
              <a:t>Introduction</a:t>
            </a:r>
          </a:p>
        </p:txBody>
      </p:sp>
      <p:sp>
        <p:nvSpPr>
          <p:cNvPr id="3" name="TextBox 2">
            <a:extLst>
              <a:ext uri="{FF2B5EF4-FFF2-40B4-BE49-F238E27FC236}">
                <a16:creationId xmlns:a16="http://schemas.microsoft.com/office/drawing/2014/main" id="{449176E3-CD26-4928-868F-1F03895DE45D}"/>
              </a:ext>
            </a:extLst>
          </p:cNvPr>
          <p:cNvSpPr txBox="1"/>
          <p:nvPr/>
        </p:nvSpPr>
        <p:spPr>
          <a:xfrm>
            <a:off x="8855869" y="9519062"/>
            <a:ext cx="6806894" cy="400110"/>
          </a:xfrm>
          <a:prstGeom prst="rect">
            <a:avLst/>
          </a:prstGeom>
          <a:noFill/>
        </p:spPr>
        <p:txBody>
          <a:bodyPr wrap="square" rtlCol="0">
            <a:spAutoFit/>
          </a:bodyPr>
          <a:lstStyle/>
          <a:p>
            <a:pPr algn="l"/>
            <a:endParaRPr lang="en-US" sz="2000">
              <a:latin typeface="+mj-lt"/>
            </a:endParaRPr>
          </a:p>
        </p:txBody>
      </p:sp>
      <p:sp>
        <p:nvSpPr>
          <p:cNvPr id="32" name="Text Box 14">
            <a:extLst>
              <a:ext uri="{FF2B5EF4-FFF2-40B4-BE49-F238E27FC236}">
                <a16:creationId xmlns:a16="http://schemas.microsoft.com/office/drawing/2014/main" id="{665DCCC7-866B-8444-8109-11D42C98DCE4}"/>
              </a:ext>
            </a:extLst>
          </p:cNvPr>
          <p:cNvSpPr txBox="1">
            <a:spLocks noChangeArrowheads="1"/>
          </p:cNvSpPr>
          <p:nvPr/>
        </p:nvSpPr>
        <p:spPr bwMode="auto">
          <a:xfrm>
            <a:off x="584000" y="326649"/>
            <a:ext cx="31723011" cy="3174487"/>
          </a:xfrm>
          <a:prstGeom prst="rect">
            <a:avLst/>
          </a:prstGeom>
          <a:noFill/>
          <a:ln w="9525">
            <a:noFill/>
            <a:miter lim="800000"/>
            <a:headEnd/>
            <a:tailEnd/>
          </a:ln>
          <a:effectLst/>
        </p:spPr>
        <p:txBody>
          <a:bodyPr wrap="square" lIns="65306" tIns="32653" rIns="65306" bIns="32653" anchor="t">
            <a:spAutoFit/>
          </a:bodyPr>
          <a:lstStyle/>
          <a:p>
            <a:pPr defTabSz="3134937">
              <a:spcBef>
                <a:spcPct val="50000"/>
              </a:spcBef>
            </a:pPr>
            <a:r>
              <a:rPr lang="en-US" sz="5000" b="1">
                <a:latin typeface="+mj-lt"/>
                <a:cs typeface="Arial"/>
              </a:rPr>
              <a:t>Speech Emotion Distinguisher</a:t>
            </a:r>
          </a:p>
          <a:p>
            <a:pPr defTabSz="3134937"/>
            <a:r>
              <a:rPr lang="en-US" sz="3600" b="1">
                <a:latin typeface="+mj-lt"/>
                <a:cs typeface="Arial"/>
              </a:rPr>
              <a:t>Thomas Powell, Ryan Casey, Bill Pan</a:t>
            </a:r>
            <a:endParaRPr lang="en-US" sz="3600" b="1">
              <a:latin typeface="+mj-lt"/>
            </a:endParaRPr>
          </a:p>
          <a:p>
            <a:pPr defTabSz="3134937">
              <a:spcBef>
                <a:spcPts val="1200"/>
              </a:spcBef>
            </a:pPr>
            <a:r>
              <a:rPr lang="en-US" sz="3200" b="1">
                <a:latin typeface="Arial"/>
                <a:cs typeface="Arial"/>
              </a:rPr>
              <a:t>Advisor: Prof. Umar </a:t>
            </a:r>
            <a:r>
              <a:rPr lang="en-US" sz="3200" b="1" err="1">
                <a:latin typeface="Arial"/>
                <a:cs typeface="Arial"/>
              </a:rPr>
              <a:t>Albalawi</a:t>
            </a:r>
            <a:r>
              <a:rPr lang="en-US" sz="3200" b="1">
                <a:latin typeface="Arial"/>
                <a:cs typeface="Arial"/>
              </a:rPr>
              <a:t>, Ph.D.</a:t>
            </a:r>
          </a:p>
          <a:p>
            <a:pPr defTabSz="3134937">
              <a:spcBef>
                <a:spcPts val="1200"/>
              </a:spcBef>
            </a:pPr>
            <a:r>
              <a:rPr lang="en-US" sz="3200" b="1">
                <a:latin typeface="Arial"/>
                <a:cs typeface="Arial"/>
              </a:rPr>
              <a:t>School of Computing and Data Science</a:t>
            </a:r>
            <a:endParaRPr lang="en-US" sz="3200">
              <a:latin typeface="Arial"/>
              <a:cs typeface="Arial"/>
            </a:endParaRPr>
          </a:p>
          <a:p>
            <a:pPr defTabSz="3134937">
              <a:spcBef>
                <a:spcPts val="0"/>
              </a:spcBef>
            </a:pPr>
            <a:r>
              <a:rPr lang="en-US" sz="3200" b="1">
                <a:latin typeface="Arial"/>
                <a:cs typeface="Arial"/>
              </a:rPr>
              <a:t>Wentworth Institute of Technology</a:t>
            </a:r>
          </a:p>
        </p:txBody>
      </p:sp>
      <p:sp>
        <p:nvSpPr>
          <p:cNvPr id="35" name="Text Box 10">
            <a:extLst>
              <a:ext uri="{FF2B5EF4-FFF2-40B4-BE49-F238E27FC236}">
                <a16:creationId xmlns:a16="http://schemas.microsoft.com/office/drawing/2014/main" id="{C355A3B8-924E-3F40-B635-52923CDBA147}"/>
              </a:ext>
            </a:extLst>
          </p:cNvPr>
          <p:cNvSpPr txBox="1">
            <a:spLocks noChangeArrowheads="1"/>
          </p:cNvSpPr>
          <p:nvPr/>
        </p:nvSpPr>
        <p:spPr bwMode="auto">
          <a:xfrm>
            <a:off x="24917399" y="4164112"/>
            <a:ext cx="7372350" cy="896940"/>
          </a:xfrm>
          <a:prstGeom prst="rect">
            <a:avLst/>
          </a:prstGeom>
          <a:noFill/>
          <a:ln w="9525">
            <a:noFill/>
            <a:miter lim="800000"/>
            <a:headEnd/>
            <a:tailEnd/>
          </a:ln>
          <a:effectLst/>
        </p:spPr>
        <p:txBody>
          <a:bodyPr lIns="65306" tIns="32653" rIns="65306" bIns="32653" anchor="t">
            <a:spAutoFit/>
          </a:bodyPr>
          <a:lstStyle/>
          <a:p>
            <a:pPr defTabSz="3134937">
              <a:spcBef>
                <a:spcPct val="50000"/>
              </a:spcBef>
            </a:pPr>
            <a:r>
              <a:rPr lang="en-US" sz="5400" b="1" dirty="0">
                <a:latin typeface="+mj-lt"/>
              </a:rPr>
              <a:t>Results</a:t>
            </a:r>
          </a:p>
        </p:txBody>
      </p:sp>
      <p:sp>
        <p:nvSpPr>
          <p:cNvPr id="36" name="Text Box 9">
            <a:extLst>
              <a:ext uri="{FF2B5EF4-FFF2-40B4-BE49-F238E27FC236}">
                <a16:creationId xmlns:a16="http://schemas.microsoft.com/office/drawing/2014/main" id="{5744F0C5-9C76-A246-8792-3A524A51E256}"/>
              </a:ext>
            </a:extLst>
          </p:cNvPr>
          <p:cNvSpPr txBox="1">
            <a:spLocks noChangeArrowheads="1"/>
          </p:cNvSpPr>
          <p:nvPr/>
        </p:nvSpPr>
        <p:spPr bwMode="auto">
          <a:xfrm>
            <a:off x="25135417" y="5243625"/>
            <a:ext cx="7179651" cy="927718"/>
          </a:xfrm>
          <a:prstGeom prst="rect">
            <a:avLst/>
          </a:prstGeom>
          <a:noFill/>
          <a:ln w="9525">
            <a:noFill/>
            <a:miter lim="800000"/>
            <a:headEnd/>
            <a:tailEnd/>
          </a:ln>
          <a:effectLst/>
        </p:spPr>
        <p:txBody>
          <a:bodyPr wrap="square" lIns="65306" tIns="32653" rIns="65306" bIns="32653" anchor="t">
            <a:spAutoFit/>
          </a:bodyPr>
          <a:lstStyle/>
          <a:p>
            <a:pPr marL="457200" indent="-457200" algn="l" defTabSz="437644" eaLnBrk="0" hangingPunct="0">
              <a:buFont typeface="Arial"/>
              <a:buChar char="•"/>
            </a:pPr>
            <a:r>
              <a:rPr lang="en-US" sz="2800" dirty="0">
                <a:latin typeface="Arial"/>
                <a:cs typeface="Arial"/>
              </a:rPr>
              <a:t>Eight classes for classification yields approximately 70% testing accuracy</a:t>
            </a:r>
            <a:endParaRPr lang="en-US" sz="2800" dirty="0">
              <a:cs typeface="Arial"/>
            </a:endParaRPr>
          </a:p>
        </p:txBody>
      </p:sp>
      <p:sp>
        <p:nvSpPr>
          <p:cNvPr id="37" name="Text Box 9">
            <a:extLst>
              <a:ext uri="{FF2B5EF4-FFF2-40B4-BE49-F238E27FC236}">
                <a16:creationId xmlns:a16="http://schemas.microsoft.com/office/drawing/2014/main" id="{B1091754-DC6B-A34C-A123-E0C1A924DB25}"/>
              </a:ext>
            </a:extLst>
          </p:cNvPr>
          <p:cNvSpPr txBox="1">
            <a:spLocks noChangeArrowheads="1"/>
          </p:cNvSpPr>
          <p:nvPr/>
        </p:nvSpPr>
        <p:spPr bwMode="auto">
          <a:xfrm>
            <a:off x="16892523" y="5297573"/>
            <a:ext cx="7548025" cy="10037904"/>
          </a:xfrm>
          <a:prstGeom prst="rect">
            <a:avLst/>
          </a:prstGeom>
          <a:noFill/>
          <a:ln w="9525">
            <a:noFill/>
            <a:miter lim="800000"/>
            <a:headEnd/>
            <a:tailEnd/>
          </a:ln>
          <a:effectLst/>
        </p:spPr>
        <p:txBody>
          <a:bodyPr wrap="square" lIns="65306" tIns="32653" rIns="65306" bIns="32653" anchor="t">
            <a:spAutoFit/>
          </a:bodyPr>
          <a:lstStyle/>
          <a:p>
            <a:pPr marL="457200" indent="-457200" algn="l" defTabSz="437644" eaLnBrk="0" hangingPunct="0">
              <a:buFont typeface="Arial" panose="020B0604020202020204" pitchFamily="34" charset="0"/>
              <a:buChar char="•"/>
            </a:pPr>
            <a:r>
              <a:rPr lang="en-US" sz="2800" b="1" dirty="0">
                <a:latin typeface="Arial"/>
                <a:cs typeface="Arial"/>
              </a:rPr>
              <a:t>Front-end design: Website</a:t>
            </a:r>
            <a:endParaRPr lang="en-US" sz="2800" dirty="0">
              <a:latin typeface="Arial"/>
              <a:cs typeface="Arial"/>
            </a:endParaRPr>
          </a:p>
          <a:p>
            <a:pPr marL="783590" lvl="1" indent="-457200" algn="l" defTabSz="437644">
              <a:buFont typeface="Arial" panose="020B0604020202020204" pitchFamily="34" charset="0"/>
              <a:buChar char="•"/>
            </a:pPr>
            <a:r>
              <a:rPr lang="en-US" sz="2800" dirty="0">
                <a:latin typeface="Arial"/>
                <a:cs typeface="Arial"/>
              </a:rPr>
              <a:t>HTML with CSS styling</a:t>
            </a:r>
          </a:p>
          <a:p>
            <a:pPr marL="783590" lvl="1" indent="-457200" algn="l" defTabSz="437644">
              <a:buFont typeface="Arial" panose="020B0604020202020204" pitchFamily="34" charset="0"/>
              <a:buChar char="•"/>
            </a:pPr>
            <a:r>
              <a:rPr lang="en-US" sz="2800" dirty="0">
                <a:latin typeface="Arial"/>
                <a:cs typeface="Arial"/>
              </a:rPr>
              <a:t>Hosting the website on the internet</a:t>
            </a:r>
            <a:endParaRPr lang="en-US" dirty="0">
              <a:cs typeface="Arial" charset="0"/>
            </a:endParaRPr>
          </a:p>
          <a:p>
            <a:pPr marL="783590" lvl="1" indent="-457200" algn="l" defTabSz="437644">
              <a:buFont typeface="Arial" panose="020B0604020202020204" pitchFamily="34" charset="0"/>
              <a:buChar char="•"/>
            </a:pPr>
            <a:r>
              <a:rPr lang="en-US" sz="2800" dirty="0">
                <a:latin typeface="Arial"/>
                <a:cs typeface="Arial"/>
              </a:rPr>
              <a:t>Using Flask server for hosting</a:t>
            </a:r>
            <a:endParaRPr lang="en-US" dirty="0">
              <a:cs typeface="Arial" charset="0"/>
            </a:endParaRPr>
          </a:p>
          <a:p>
            <a:pPr marL="457200" indent="-457200" algn="l" defTabSz="437644" eaLnBrk="0" hangingPunct="0">
              <a:spcBef>
                <a:spcPts val="600"/>
              </a:spcBef>
              <a:buFont typeface="Arial" panose="020B0604020202020204" pitchFamily="34" charset="0"/>
              <a:buChar char="•"/>
            </a:pPr>
            <a:r>
              <a:rPr lang="en-US" sz="2800" b="1" dirty="0">
                <a:latin typeface="Arial"/>
                <a:cs typeface="Arial"/>
              </a:rPr>
              <a:t>Back-end design: Flask</a:t>
            </a:r>
          </a:p>
          <a:p>
            <a:pPr marL="783590" lvl="1" indent="-457200" algn="l" defTabSz="437644">
              <a:spcBef>
                <a:spcPts val="600"/>
              </a:spcBef>
              <a:buFont typeface="Arial" panose="020B0604020202020204" pitchFamily="34" charset="0"/>
              <a:buChar char="•"/>
            </a:pPr>
            <a:r>
              <a:rPr lang="en-US" sz="2800" dirty="0">
                <a:latin typeface="Arial"/>
                <a:cs typeface="Arial"/>
              </a:rPr>
              <a:t>Flask-based Python app with embedded machine learning model</a:t>
            </a:r>
            <a:endParaRPr lang="en-US" dirty="0">
              <a:cs typeface="Arial" charset="0"/>
            </a:endParaRPr>
          </a:p>
          <a:p>
            <a:pPr marL="783590" lvl="1" indent="-457200" algn="l" defTabSz="437644">
              <a:spcBef>
                <a:spcPts val="600"/>
              </a:spcBef>
              <a:buFont typeface="Arial" panose="020B0604020202020204" pitchFamily="34" charset="0"/>
              <a:buChar char="•"/>
            </a:pPr>
            <a:r>
              <a:rPr lang="en-US" sz="2800" dirty="0">
                <a:latin typeface="Arial"/>
                <a:cs typeface="Arial"/>
              </a:rPr>
              <a:t>Implementing necessary input preprocessing for machine learning model prediction</a:t>
            </a:r>
            <a:endParaRPr lang="en-US" dirty="0">
              <a:cs typeface="Arial" charset="0"/>
            </a:endParaRPr>
          </a:p>
          <a:p>
            <a:pPr marL="783590" lvl="1" indent="-457200" algn="l" defTabSz="437644">
              <a:spcBef>
                <a:spcPts val="600"/>
              </a:spcBef>
              <a:buFont typeface="Arial" panose="020B0604020202020204" pitchFamily="34" charset="0"/>
              <a:buChar char="•"/>
            </a:pPr>
            <a:r>
              <a:rPr lang="en-US" sz="2800" dirty="0">
                <a:latin typeface="Arial"/>
                <a:cs typeface="Arial"/>
              </a:rPr>
              <a:t>Used Flask app for preprocessing and housing trained scalar, encoder and model.</a:t>
            </a:r>
            <a:endParaRPr lang="en-US" sz="2800" dirty="0">
              <a:cs typeface="Arial" charset="0"/>
            </a:endParaRPr>
          </a:p>
          <a:p>
            <a:pPr marL="457200" indent="-457200" algn="l" defTabSz="437644" eaLnBrk="0" hangingPunct="0">
              <a:spcBef>
                <a:spcPts val="600"/>
              </a:spcBef>
              <a:buFont typeface="Arial" panose="020B0604020202020204" pitchFamily="34" charset="0"/>
              <a:buChar char="•"/>
            </a:pPr>
            <a:r>
              <a:rPr lang="en-US" sz="2800" b="1" dirty="0">
                <a:latin typeface="Arial"/>
                <a:cs typeface="Arial"/>
              </a:rPr>
              <a:t>Data Analysis: Machine Learning Model</a:t>
            </a:r>
            <a:endParaRPr lang="en-US" sz="2800" b="1" dirty="0">
              <a:cs typeface="Arial"/>
            </a:endParaRPr>
          </a:p>
          <a:p>
            <a:pPr marL="783590" lvl="1" indent="-457200" algn="l" defTabSz="437644">
              <a:spcBef>
                <a:spcPts val="600"/>
              </a:spcBef>
              <a:buFont typeface="Arial" panose="020B0604020202020204" pitchFamily="34" charset="0"/>
              <a:buChar char="•"/>
            </a:pPr>
            <a:r>
              <a:rPr lang="en-US" sz="2800" dirty="0">
                <a:latin typeface="Arial"/>
                <a:cs typeface="Arial"/>
              </a:rPr>
              <a:t>Convolution Neural Network trained on the RAVDESS database</a:t>
            </a:r>
            <a:endParaRPr lang="en-US" sz="2800" dirty="0">
              <a:cs typeface="Arial"/>
            </a:endParaRPr>
          </a:p>
          <a:p>
            <a:pPr marL="783590" lvl="1" indent="-457200" algn="l" defTabSz="437644">
              <a:spcBef>
                <a:spcPts val="600"/>
              </a:spcBef>
              <a:buFont typeface="Arial" panose="020B0604020202020204" pitchFamily="34" charset="0"/>
              <a:buChar char="•"/>
            </a:pPr>
            <a:r>
              <a:rPr lang="en-US" sz="2800">
                <a:latin typeface="Arial"/>
                <a:cs typeface="Arial"/>
              </a:rPr>
              <a:t>Constructing a model that delivered high </a:t>
            </a:r>
            <a:r>
              <a:rPr lang="en-US" sz="2800" dirty="0">
                <a:latin typeface="Arial"/>
                <a:cs typeface="Arial"/>
              </a:rPr>
              <a:t>accuracy and low runtime</a:t>
            </a:r>
            <a:endParaRPr lang="en-US" sz="2800" dirty="0">
              <a:cs typeface="Arial"/>
            </a:endParaRPr>
          </a:p>
          <a:p>
            <a:pPr marL="783590" lvl="1" indent="-457200" algn="l" defTabSz="437644">
              <a:spcBef>
                <a:spcPts val="600"/>
              </a:spcBef>
              <a:buFont typeface="Arial" panose="020B0604020202020204" pitchFamily="34" charset="0"/>
              <a:buChar char="•"/>
            </a:pPr>
            <a:r>
              <a:rPr lang="en-US" sz="2800" dirty="0">
                <a:latin typeface="Arial"/>
                <a:cs typeface="Arial"/>
              </a:rPr>
              <a:t>Used </a:t>
            </a:r>
            <a:r>
              <a:rPr lang="en-US" sz="2800" dirty="0" err="1">
                <a:latin typeface="Arial"/>
                <a:cs typeface="Arial"/>
              </a:rPr>
              <a:t>Keras</a:t>
            </a:r>
            <a:r>
              <a:rPr lang="en-US" sz="2800" dirty="0">
                <a:latin typeface="Arial"/>
                <a:cs typeface="Arial"/>
              </a:rPr>
              <a:t>' package to construct a multi-layer, sequential neural network. Exported model for use on website</a:t>
            </a:r>
            <a:endParaRPr lang="en-US" sz="2800" dirty="0">
              <a:cs typeface="Arial"/>
            </a:endParaRPr>
          </a:p>
          <a:p>
            <a:pPr algn="l" defTabSz="437644" eaLnBrk="0" hangingPunct="0"/>
            <a:endParaRPr lang="en-US" sz="2000"/>
          </a:p>
        </p:txBody>
      </p:sp>
      <p:sp>
        <p:nvSpPr>
          <p:cNvPr id="38" name="Text Box 10">
            <a:extLst>
              <a:ext uri="{FF2B5EF4-FFF2-40B4-BE49-F238E27FC236}">
                <a16:creationId xmlns:a16="http://schemas.microsoft.com/office/drawing/2014/main" id="{085C4CCE-C73D-114D-A857-FBBD54127551}"/>
              </a:ext>
            </a:extLst>
          </p:cNvPr>
          <p:cNvSpPr txBox="1">
            <a:spLocks noChangeArrowheads="1"/>
          </p:cNvSpPr>
          <p:nvPr/>
        </p:nvSpPr>
        <p:spPr bwMode="auto">
          <a:xfrm>
            <a:off x="17060348" y="4164112"/>
            <a:ext cx="7372350" cy="896940"/>
          </a:xfrm>
          <a:prstGeom prst="rect">
            <a:avLst/>
          </a:prstGeom>
          <a:noFill/>
          <a:ln w="9525">
            <a:noFill/>
            <a:miter lim="800000"/>
            <a:headEnd/>
            <a:tailEnd/>
          </a:ln>
          <a:effectLst/>
        </p:spPr>
        <p:txBody>
          <a:bodyPr lIns="65306" tIns="32653" rIns="65306" bIns="32653">
            <a:spAutoFit/>
          </a:bodyPr>
          <a:lstStyle/>
          <a:p>
            <a:pPr defTabSz="3134937">
              <a:spcBef>
                <a:spcPct val="50000"/>
              </a:spcBef>
            </a:pPr>
            <a:r>
              <a:rPr lang="en-US" sz="5400" b="1">
                <a:latin typeface="+mj-lt"/>
              </a:rPr>
              <a:t>Implementation</a:t>
            </a:r>
          </a:p>
        </p:txBody>
      </p:sp>
      <p:pic>
        <p:nvPicPr>
          <p:cNvPr id="40" name="Picture 39">
            <a:extLst>
              <a:ext uri="{FF2B5EF4-FFF2-40B4-BE49-F238E27FC236}">
                <a16:creationId xmlns:a16="http://schemas.microsoft.com/office/drawing/2014/main" id="{DC03FC6D-1CC1-054B-85A2-7BD356FCF0CD}"/>
              </a:ext>
            </a:extLst>
          </p:cNvPr>
          <p:cNvPicPr>
            <a:picLocks noChangeAspect="1"/>
          </p:cNvPicPr>
          <p:nvPr/>
        </p:nvPicPr>
        <p:blipFill>
          <a:blip r:embed="rId5"/>
          <a:stretch>
            <a:fillRect/>
          </a:stretch>
        </p:blipFill>
        <p:spPr>
          <a:xfrm>
            <a:off x="514350" y="920684"/>
            <a:ext cx="6985002" cy="1851026"/>
          </a:xfrm>
          <a:prstGeom prst="rect">
            <a:avLst/>
          </a:prstGeom>
        </p:spPr>
      </p:pic>
      <p:pic>
        <p:nvPicPr>
          <p:cNvPr id="5" name="Picture 5" descr="A blue and white letter e&#10;&#10;Description automatically generated">
            <a:extLst>
              <a:ext uri="{FF2B5EF4-FFF2-40B4-BE49-F238E27FC236}">
                <a16:creationId xmlns:a16="http://schemas.microsoft.com/office/drawing/2014/main" id="{C2E1B240-4730-EB6B-C4CF-5E5CCD961AE6}"/>
              </a:ext>
            </a:extLst>
          </p:cNvPr>
          <p:cNvPicPr>
            <a:picLocks noChangeAspect="1"/>
          </p:cNvPicPr>
          <p:nvPr/>
        </p:nvPicPr>
        <p:blipFill>
          <a:blip r:embed="rId6"/>
          <a:stretch>
            <a:fillRect/>
          </a:stretch>
        </p:blipFill>
        <p:spPr>
          <a:xfrm>
            <a:off x="1588851" y="8935506"/>
            <a:ext cx="5706955" cy="1902319"/>
          </a:xfrm>
          <a:prstGeom prst="rect">
            <a:avLst/>
          </a:prstGeom>
        </p:spPr>
      </p:pic>
      <p:pic>
        <p:nvPicPr>
          <p:cNvPr id="6" name="Picture 6" descr="A screenshot of a computer&#10;&#10;Description automatically generated">
            <a:extLst>
              <a:ext uri="{FF2B5EF4-FFF2-40B4-BE49-F238E27FC236}">
                <a16:creationId xmlns:a16="http://schemas.microsoft.com/office/drawing/2014/main" id="{BEEEEF79-622D-CA90-1AD8-1248103FA375}"/>
              </a:ext>
            </a:extLst>
          </p:cNvPr>
          <p:cNvPicPr>
            <a:picLocks noChangeAspect="1"/>
          </p:cNvPicPr>
          <p:nvPr/>
        </p:nvPicPr>
        <p:blipFill>
          <a:blip r:embed="rId7"/>
          <a:stretch>
            <a:fillRect/>
          </a:stretch>
        </p:blipFill>
        <p:spPr>
          <a:xfrm>
            <a:off x="8729529" y="16220069"/>
            <a:ext cx="7537389" cy="3554748"/>
          </a:xfrm>
          <a:prstGeom prst="rect">
            <a:avLst/>
          </a:prstGeom>
        </p:spPr>
      </p:pic>
      <p:sp>
        <p:nvSpPr>
          <p:cNvPr id="7" name="Text Box 19">
            <a:extLst>
              <a:ext uri="{FF2B5EF4-FFF2-40B4-BE49-F238E27FC236}">
                <a16:creationId xmlns:a16="http://schemas.microsoft.com/office/drawing/2014/main" id="{7B923C9F-9723-E93B-38EF-9853B267853D}"/>
              </a:ext>
            </a:extLst>
          </p:cNvPr>
          <p:cNvSpPr txBox="1">
            <a:spLocks noChangeArrowheads="1"/>
          </p:cNvSpPr>
          <p:nvPr/>
        </p:nvSpPr>
        <p:spPr bwMode="auto">
          <a:xfrm>
            <a:off x="1343293" y="10823914"/>
            <a:ext cx="6229350" cy="558386"/>
          </a:xfrm>
          <a:prstGeom prst="rect">
            <a:avLst/>
          </a:prstGeom>
          <a:noFill/>
          <a:ln w="9525">
            <a:noFill/>
            <a:miter lim="800000"/>
            <a:headEnd/>
            <a:tailEnd/>
          </a:ln>
          <a:effectLst/>
        </p:spPr>
        <p:txBody>
          <a:bodyPr lIns="65306" tIns="32653" rIns="65306" bIns="32653" anchor="t">
            <a:spAutoFit/>
          </a:bodyPr>
          <a:lstStyle/>
          <a:p>
            <a:pPr defTabSz="3134937">
              <a:spcBef>
                <a:spcPct val="50000"/>
              </a:spcBef>
            </a:pPr>
            <a:r>
              <a:rPr lang="en-US" sz="3200" b="1" i="1">
                <a:latin typeface="+mj-lt"/>
              </a:rPr>
              <a:t>Figure1: Website Logo</a:t>
            </a:r>
          </a:p>
        </p:txBody>
      </p:sp>
      <p:pic>
        <p:nvPicPr>
          <p:cNvPr id="8" name="Picture 8" descr="A diagram of a speech language&#10;&#10;Description automatically generated">
            <a:extLst>
              <a:ext uri="{FF2B5EF4-FFF2-40B4-BE49-F238E27FC236}">
                <a16:creationId xmlns:a16="http://schemas.microsoft.com/office/drawing/2014/main" id="{4B358BBF-F1A1-F129-E4C0-DFE7DF7AFBA0}"/>
              </a:ext>
            </a:extLst>
          </p:cNvPr>
          <p:cNvPicPr>
            <a:picLocks noChangeAspect="1"/>
          </p:cNvPicPr>
          <p:nvPr/>
        </p:nvPicPr>
        <p:blipFill>
          <a:blip r:embed="rId8"/>
          <a:stretch>
            <a:fillRect/>
          </a:stretch>
        </p:blipFill>
        <p:spPr>
          <a:xfrm>
            <a:off x="807578" y="16289579"/>
            <a:ext cx="7255378" cy="3005530"/>
          </a:xfrm>
          <a:prstGeom prst="rect">
            <a:avLst/>
          </a:prstGeom>
        </p:spPr>
      </p:pic>
      <p:sp>
        <p:nvSpPr>
          <p:cNvPr id="9" name="Text Box 19">
            <a:extLst>
              <a:ext uri="{FF2B5EF4-FFF2-40B4-BE49-F238E27FC236}">
                <a16:creationId xmlns:a16="http://schemas.microsoft.com/office/drawing/2014/main" id="{AE2F3F4D-52A9-76EA-119A-5FF1E5B166C9}"/>
              </a:ext>
            </a:extLst>
          </p:cNvPr>
          <p:cNvSpPr txBox="1">
            <a:spLocks noChangeArrowheads="1"/>
          </p:cNvSpPr>
          <p:nvPr/>
        </p:nvSpPr>
        <p:spPr bwMode="auto">
          <a:xfrm>
            <a:off x="1343293" y="19899548"/>
            <a:ext cx="6229350" cy="558386"/>
          </a:xfrm>
          <a:prstGeom prst="rect">
            <a:avLst/>
          </a:prstGeom>
          <a:noFill/>
          <a:ln w="9525">
            <a:noFill/>
            <a:miter lim="800000"/>
            <a:headEnd/>
            <a:tailEnd/>
          </a:ln>
          <a:effectLst/>
        </p:spPr>
        <p:txBody>
          <a:bodyPr lIns="65306" tIns="32653" rIns="65306" bIns="32653" anchor="t">
            <a:spAutoFit/>
          </a:bodyPr>
          <a:lstStyle/>
          <a:p>
            <a:pPr defTabSz="3134937">
              <a:spcBef>
                <a:spcPct val="50000"/>
              </a:spcBef>
            </a:pPr>
            <a:r>
              <a:rPr lang="en-US" sz="3200" b="1" i="1">
                <a:latin typeface="+mj-lt"/>
              </a:rPr>
              <a:t>Figure2: Use Case</a:t>
            </a:r>
          </a:p>
        </p:txBody>
      </p:sp>
      <p:pic>
        <p:nvPicPr>
          <p:cNvPr id="10" name="Picture 10" descr="A screenshot of a computer&#10;&#10;Description automatically generated">
            <a:extLst>
              <a:ext uri="{FF2B5EF4-FFF2-40B4-BE49-F238E27FC236}">
                <a16:creationId xmlns:a16="http://schemas.microsoft.com/office/drawing/2014/main" id="{F3C0A71A-4479-C89D-A097-E268D9A0B5C9}"/>
              </a:ext>
            </a:extLst>
          </p:cNvPr>
          <p:cNvPicPr>
            <a:picLocks noChangeAspect="1"/>
          </p:cNvPicPr>
          <p:nvPr/>
        </p:nvPicPr>
        <p:blipFill>
          <a:blip r:embed="rId9"/>
          <a:stretch>
            <a:fillRect/>
          </a:stretch>
        </p:blipFill>
        <p:spPr>
          <a:xfrm>
            <a:off x="18372871" y="15229712"/>
            <a:ext cx="4451539" cy="4794514"/>
          </a:xfrm>
          <a:prstGeom prst="rect">
            <a:avLst/>
          </a:prstGeom>
        </p:spPr>
      </p:pic>
      <p:sp>
        <p:nvSpPr>
          <p:cNvPr id="11" name="Text Box 19">
            <a:extLst>
              <a:ext uri="{FF2B5EF4-FFF2-40B4-BE49-F238E27FC236}">
                <a16:creationId xmlns:a16="http://schemas.microsoft.com/office/drawing/2014/main" id="{BC83086D-B375-A69C-1CB3-11CB6E059068}"/>
              </a:ext>
            </a:extLst>
          </p:cNvPr>
          <p:cNvSpPr txBox="1">
            <a:spLocks noChangeArrowheads="1"/>
          </p:cNvSpPr>
          <p:nvPr/>
        </p:nvSpPr>
        <p:spPr bwMode="auto">
          <a:xfrm>
            <a:off x="17489624" y="20118581"/>
            <a:ext cx="6229350" cy="1050829"/>
          </a:xfrm>
          <a:prstGeom prst="rect">
            <a:avLst/>
          </a:prstGeom>
          <a:noFill/>
          <a:ln w="9525">
            <a:noFill/>
            <a:miter lim="800000"/>
            <a:headEnd/>
            <a:tailEnd/>
          </a:ln>
          <a:effectLst/>
        </p:spPr>
        <p:txBody>
          <a:bodyPr lIns="65306" tIns="32653" rIns="65306" bIns="32653" anchor="t">
            <a:spAutoFit/>
          </a:bodyPr>
          <a:lstStyle/>
          <a:p>
            <a:pPr defTabSz="3134937">
              <a:spcBef>
                <a:spcPct val="50000"/>
              </a:spcBef>
            </a:pPr>
            <a:r>
              <a:rPr lang="en-US" sz="3200" b="1" i="1" dirty="0">
                <a:latin typeface="+mj-lt"/>
              </a:rPr>
              <a:t>Figure4: Convolution Neural Network Model Summary</a:t>
            </a:r>
            <a:endParaRPr lang="en-US" sz="3200" b="1" i="1" dirty="0">
              <a:latin typeface="+mj-lt"/>
              <a:cs typeface="Arial"/>
            </a:endParaRPr>
          </a:p>
        </p:txBody>
      </p:sp>
      <p:pic>
        <p:nvPicPr>
          <p:cNvPr id="12" name="Picture 12" descr="A chart with blue squares and white text&#10;&#10;Description automatically generated">
            <a:extLst>
              <a:ext uri="{FF2B5EF4-FFF2-40B4-BE49-F238E27FC236}">
                <a16:creationId xmlns:a16="http://schemas.microsoft.com/office/drawing/2014/main" id="{4AB6C871-483C-C2F1-4844-E9E3C0641AD4}"/>
              </a:ext>
            </a:extLst>
          </p:cNvPr>
          <p:cNvPicPr>
            <a:picLocks noChangeAspect="1"/>
          </p:cNvPicPr>
          <p:nvPr/>
        </p:nvPicPr>
        <p:blipFill>
          <a:blip r:embed="rId10"/>
          <a:stretch>
            <a:fillRect/>
          </a:stretch>
        </p:blipFill>
        <p:spPr>
          <a:xfrm>
            <a:off x="25834940" y="6348743"/>
            <a:ext cx="5533373" cy="5198170"/>
          </a:xfrm>
          <a:prstGeom prst="rect">
            <a:avLst/>
          </a:prstGeom>
        </p:spPr>
      </p:pic>
      <p:sp>
        <p:nvSpPr>
          <p:cNvPr id="13" name="Text Box 19">
            <a:extLst>
              <a:ext uri="{FF2B5EF4-FFF2-40B4-BE49-F238E27FC236}">
                <a16:creationId xmlns:a16="http://schemas.microsoft.com/office/drawing/2014/main" id="{C1C94CA2-2488-0E59-52EC-B2F945194487}"/>
              </a:ext>
            </a:extLst>
          </p:cNvPr>
          <p:cNvSpPr txBox="1">
            <a:spLocks noChangeArrowheads="1"/>
          </p:cNvSpPr>
          <p:nvPr/>
        </p:nvSpPr>
        <p:spPr bwMode="auto">
          <a:xfrm>
            <a:off x="25599118" y="11661999"/>
            <a:ext cx="6229350" cy="1050829"/>
          </a:xfrm>
          <a:prstGeom prst="rect">
            <a:avLst/>
          </a:prstGeom>
          <a:noFill/>
          <a:ln w="9525">
            <a:noFill/>
            <a:miter lim="800000"/>
            <a:headEnd/>
            <a:tailEnd/>
          </a:ln>
          <a:effectLst/>
        </p:spPr>
        <p:txBody>
          <a:bodyPr lIns="65306" tIns="32653" rIns="65306" bIns="32653" anchor="t">
            <a:spAutoFit/>
          </a:bodyPr>
          <a:lstStyle/>
          <a:p>
            <a:pPr defTabSz="3134937">
              <a:spcBef>
                <a:spcPct val="50000"/>
              </a:spcBef>
            </a:pPr>
            <a:r>
              <a:rPr lang="en-US" sz="3200" b="1" i="1" dirty="0">
                <a:latin typeface="+mj-lt"/>
              </a:rPr>
              <a:t>Table1: Testing Confusion Matrix</a:t>
            </a:r>
            <a:endParaRPr lang="en-US" sz="3200" b="1" i="1" dirty="0">
              <a:latin typeface="+mj-lt"/>
              <a:cs typeface="Arial"/>
            </a:endParaRPr>
          </a:p>
        </p:txBody>
      </p:sp>
    </p:spTree>
  </p:cSld>
  <p:clrMapOvr>
    <a:masterClrMapping/>
  </p:clrMapOvr>
</p:sld>
</file>

<file path=ppt/theme/theme1.xml><?xml version="1.0" encoding="utf-8"?>
<a:theme xmlns:a="http://schemas.openxmlformats.org/drawingml/2006/main" name="Default Design">
  <a:themeElements>
    <a:clrScheme name="Custom 28">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4389438"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4389438" rtl="0" eaLnBrk="1" fontAlgn="base" latinLnBrk="0" hangingPunct="1">
          <a:lnSpc>
            <a:spcPct val="100000"/>
          </a:lnSpc>
          <a:spcBef>
            <a:spcPct val="0"/>
          </a:spcBef>
          <a:spcAft>
            <a:spcPct val="0"/>
          </a:spcAft>
          <a:buClrTx/>
          <a:buSzTx/>
          <a:buFontTx/>
          <a:buNone/>
          <a:tabLst/>
          <a:defRPr kumimoji="0" lang="en-US" sz="86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8F9F0EBF511CE45A79FBB72A52630DC" ma:contentTypeVersion="12" ma:contentTypeDescription="Create a new document." ma:contentTypeScope="" ma:versionID="bf552cc763acd788fa927423af768369">
  <xsd:schema xmlns:xsd="http://www.w3.org/2001/XMLSchema" xmlns:xs="http://www.w3.org/2001/XMLSchema" xmlns:p="http://schemas.microsoft.com/office/2006/metadata/properties" xmlns:ns2="4822595b-a849-42b7-b469-57ccc9ff274d" xmlns:ns3="e0f52240-22ff-4af7-aad0-dab41dbb4f16" targetNamespace="http://schemas.microsoft.com/office/2006/metadata/properties" ma:root="true" ma:fieldsID="24f664e83530a41b1a58abd3c0ca734f" ns2:_="" ns3:_="">
    <xsd:import namespace="4822595b-a849-42b7-b469-57ccc9ff274d"/>
    <xsd:import namespace="e0f52240-22ff-4af7-aad0-dab41dbb4f1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22595b-a849-42b7-b469-57ccc9ff27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f52240-22ff-4af7-aad0-dab41dbb4f1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00CEF9-AD5F-4272-ADB4-C283A78994E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3E4EC20-8633-4F10-AE54-10642E5F2A4B}">
  <ds:schemaRefs>
    <ds:schemaRef ds:uri="4822595b-a849-42b7-b469-57ccc9ff274d"/>
    <ds:schemaRef ds:uri="e0f52240-22ff-4af7-aad0-dab41dbb4f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9C3F571-26D0-4EC9-AD21-302ECB41B7B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Couture</Template>
  <Application>Microsoft Office PowerPoint</Application>
  <PresentationFormat>Custom</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Default Design</vt:lpstr>
      <vt:lpstr>PowerPoint Presentation</vt:lpstr>
    </vt:vector>
  </TitlesOfParts>
  <Company>MegaPrint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Horizontal Poster</dc:title>
  <dc:creator>Ethan Shulda</dc:creator>
  <dc:description>©MegaPrint Inc. 2009</dc:description>
  <cp:revision>88</cp:revision>
  <cp:lastPrinted>2014-03-18T19:21:06Z</cp:lastPrinted>
  <dcterms:created xsi:type="dcterms:W3CDTF">2008-12-04T00:20:37Z</dcterms:created>
  <dcterms:modified xsi:type="dcterms:W3CDTF">2023-07-26T19:21:57Z</dcterms:modified>
  <cp:category>Research Poster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0x010100C8F9F0EBF511CE45A79FBB72A52630DC</vt:lpwstr>
  </property>
</Properties>
</file>